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33"/>
  </p:notesMasterIdLst>
  <p:handoutMasterIdLst>
    <p:handoutMasterId r:id="rId34"/>
  </p:handoutMasterIdLst>
  <p:sldIdLst>
    <p:sldId id="257" r:id="rId3"/>
    <p:sldId id="256" r:id="rId4"/>
    <p:sldId id="264" r:id="rId5"/>
    <p:sldId id="265" r:id="rId6"/>
    <p:sldId id="266" r:id="rId7"/>
    <p:sldId id="267" r:id="rId8"/>
    <p:sldId id="306" r:id="rId9"/>
    <p:sldId id="303" r:id="rId10"/>
    <p:sldId id="295" r:id="rId11"/>
    <p:sldId id="296" r:id="rId12"/>
    <p:sldId id="304" r:id="rId13"/>
    <p:sldId id="297" r:id="rId14"/>
    <p:sldId id="298" r:id="rId15"/>
    <p:sldId id="305" r:id="rId16"/>
    <p:sldId id="299" r:id="rId17"/>
    <p:sldId id="301" r:id="rId18"/>
    <p:sldId id="302" r:id="rId19"/>
    <p:sldId id="268" r:id="rId20"/>
    <p:sldId id="269" r:id="rId21"/>
    <p:sldId id="270" r:id="rId22"/>
    <p:sldId id="271" r:id="rId23"/>
    <p:sldId id="272" r:id="rId24"/>
    <p:sldId id="276" r:id="rId25"/>
    <p:sldId id="277" r:id="rId26"/>
    <p:sldId id="307" r:id="rId27"/>
    <p:sldId id="308" r:id="rId28"/>
    <p:sldId id="309" r:id="rId29"/>
    <p:sldId id="287" r:id="rId30"/>
    <p:sldId id="289" r:id="rId31"/>
    <p:sldId id="310" r:id="rId32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D5538-C154-4844-8066-2D67EC6888B7}" type="datetimeFigureOut">
              <a:rPr lang="it-IT" smtClean="0"/>
              <a:pPr/>
              <a:t>14/03/2012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B96F8-1E71-40B6-A3A3-84EE37E1FE6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14/03/2012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600" b="1" dirty="0" smtClean="0">
              <a:solidFill>
                <a:srgbClr val="0066CC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Obiettivo competitività regionale </a:t>
            </a:r>
            <a:br>
              <a:rPr lang="it-IT" b="1" dirty="0" smtClean="0">
                <a:solidFill>
                  <a:srgbClr val="0066CC"/>
                </a:solidFill>
              </a:rPr>
            </a:br>
            <a:r>
              <a:rPr lang="it-IT" sz="1200" b="1" dirty="0" smtClean="0">
                <a:solidFill>
                  <a:srgbClr val="0066CC"/>
                </a:solidFill>
              </a:rPr>
              <a:t>(art. 3 del Reg. generale)</a:t>
            </a:r>
            <a:r>
              <a:rPr lang="it-IT" b="1" dirty="0" smtClean="0">
                <a:solidFill>
                  <a:srgbClr val="0066CC"/>
                </a:solidFill>
              </a:rPr>
              <a:t> 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it-IT" dirty="0" smtClean="0">
              <a:solidFill>
                <a:srgbClr val="003399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it-IT" dirty="0" smtClean="0">
                <a:solidFill>
                  <a:srgbClr val="003399"/>
                </a:solidFill>
              </a:rPr>
              <a:t>“…. punta, al di fuori delle regioni in ritardo di sviluppo, a rafforzare la competitività e le attrattive delle regioni e l’occupazione anticipando i cambiamenti economici e sociali, inclusi quelli connessi all’apertura degli scambi, mediante l’incremento e il miglioramento della qualità degli investimenti nel capitale umano, l’innovazione e la promozione della società della conoscenza, l’imprenditorialità, la tutela e il miglioramento dell’ambiente e il miglioramento dell’accessibilità, dell’</a:t>
            </a:r>
            <a:r>
              <a:rPr lang="it-IT" dirty="0" err="1" smtClean="0">
                <a:solidFill>
                  <a:srgbClr val="003399"/>
                </a:solidFill>
              </a:rPr>
              <a:t>adattibilità</a:t>
            </a:r>
            <a:r>
              <a:rPr lang="it-IT" dirty="0" smtClean="0">
                <a:solidFill>
                  <a:srgbClr val="003399"/>
                </a:solidFill>
              </a:rPr>
              <a:t> dei lavoratori e delle imprese e lo sviluppo di mercati del lavoro </a:t>
            </a:r>
            <a:r>
              <a:rPr lang="it-IT" dirty="0" err="1" smtClean="0">
                <a:solidFill>
                  <a:srgbClr val="003399"/>
                </a:solidFill>
              </a:rPr>
              <a:t>inclusivi…</a:t>
            </a:r>
            <a:r>
              <a:rPr lang="it-IT" dirty="0" smtClean="0">
                <a:solidFill>
                  <a:srgbClr val="003399"/>
                </a:solidFill>
              </a:rPr>
              <a:t>”</a:t>
            </a:r>
            <a:endParaRPr lang="it-IT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b="1" dirty="0" smtClean="0">
              <a:solidFill>
                <a:srgbClr val="0066CC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Obiettivo competitività regionale e occupazione </a:t>
            </a:r>
            <a:br>
              <a:rPr lang="it-IT" b="1" dirty="0" smtClean="0">
                <a:solidFill>
                  <a:srgbClr val="0066CC"/>
                </a:solidFill>
              </a:rPr>
            </a:br>
            <a:r>
              <a:rPr lang="it-IT" sz="1200" b="1" dirty="0" smtClean="0">
                <a:solidFill>
                  <a:srgbClr val="0066FF"/>
                </a:solidFill>
              </a:rPr>
              <a:t> (art. 6 e art. 8 del Reg. Gen.)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/>
          </a:p>
          <a:p>
            <a:pPr algn="just"/>
            <a:r>
              <a:rPr lang="it-IT" dirty="0" smtClean="0"/>
              <a:t>Tutte le regioni che </a:t>
            </a:r>
            <a:r>
              <a:rPr lang="it-IT" b="1" dirty="0" smtClean="0">
                <a:solidFill>
                  <a:srgbClr val="0066CC"/>
                </a:solidFill>
              </a:rPr>
              <a:t>NON</a:t>
            </a:r>
            <a:r>
              <a:rPr lang="it-IT" dirty="0" smtClean="0"/>
              <a:t> rientrano nell’obiettivo Convergenza</a:t>
            </a:r>
          </a:p>
          <a:p>
            <a:pPr algn="just"/>
            <a:endParaRPr lang="it-IT" dirty="0" smtClean="0"/>
          </a:p>
          <a:p>
            <a:pPr algn="just"/>
            <a:r>
              <a:rPr lang="it-IT" b="1" dirty="0" smtClean="0">
                <a:solidFill>
                  <a:srgbClr val="0066CC"/>
                </a:solidFill>
              </a:rPr>
              <a:t>Regioni NUTS 2 in </a:t>
            </a:r>
            <a:r>
              <a:rPr lang="it-IT" b="1" dirty="0" err="1" smtClean="0">
                <a:solidFill>
                  <a:srgbClr val="0066CC"/>
                </a:solidFill>
              </a:rPr>
              <a:t>phasing</a:t>
            </a:r>
            <a:r>
              <a:rPr lang="it-IT" dirty="0" smtClean="0"/>
              <a:t> in con un PIL per abitante superiore al 75% della media comunitaria, sia che si calcoli sulla media a 15 SM che a 25 SM</a:t>
            </a:r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b="1" dirty="0" smtClean="0">
              <a:solidFill>
                <a:srgbClr val="0066FF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FF"/>
                </a:solidFill>
              </a:rPr>
              <a:t>Risorse obiettivo Competitività</a:t>
            </a:r>
            <a:br>
              <a:rPr lang="it-IT" b="1" dirty="0" smtClean="0">
                <a:solidFill>
                  <a:srgbClr val="0066FF"/>
                </a:solidFill>
              </a:rPr>
            </a:br>
            <a:r>
              <a:rPr lang="it-IT" sz="1400" b="1" dirty="0" smtClean="0">
                <a:solidFill>
                  <a:srgbClr val="0066FF"/>
                </a:solidFill>
              </a:rPr>
              <a:t>(art. 20 del Reg. gen.)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 algn="just"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 algn="just">
              <a:buFontTx/>
              <a:buNone/>
            </a:pPr>
            <a:r>
              <a:rPr lang="en-US" b="1" dirty="0" err="1" smtClean="0">
                <a:solidFill>
                  <a:srgbClr val="0066CC"/>
                </a:solidFill>
              </a:rPr>
              <a:t>Importo</a:t>
            </a:r>
            <a:r>
              <a:rPr lang="en-US" b="1" dirty="0" smtClean="0">
                <a:solidFill>
                  <a:srgbClr val="0066CC"/>
                </a:solidFill>
              </a:rPr>
              <a:t>:</a:t>
            </a:r>
            <a:r>
              <a:rPr lang="en-US" dirty="0" smtClean="0"/>
              <a:t> </a:t>
            </a:r>
            <a:r>
              <a:rPr lang="it-IT" b="1" dirty="0" smtClean="0"/>
              <a:t>49,128 </a:t>
            </a:r>
            <a:r>
              <a:rPr lang="en-US" b="1" dirty="0" smtClean="0"/>
              <a:t> </a:t>
            </a:r>
            <a:r>
              <a:rPr lang="en-US" b="1" dirty="0" err="1" smtClean="0"/>
              <a:t>miliardi</a:t>
            </a:r>
            <a:r>
              <a:rPr lang="en-US" b="1" dirty="0" smtClean="0"/>
              <a:t> di euro</a:t>
            </a:r>
          </a:p>
          <a:p>
            <a:pPr algn="just"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 algn="just">
              <a:buFontTx/>
              <a:buNone/>
            </a:pPr>
            <a:r>
              <a:rPr lang="en-US" b="1" dirty="0" err="1" smtClean="0">
                <a:solidFill>
                  <a:srgbClr val="0066CC"/>
                </a:solidFill>
              </a:rPr>
              <a:t>Percentuale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rispetto</a:t>
            </a:r>
            <a:r>
              <a:rPr lang="en-US" b="1" dirty="0" smtClean="0">
                <a:solidFill>
                  <a:srgbClr val="0066CC"/>
                </a:solidFill>
              </a:rPr>
              <a:t> al </a:t>
            </a:r>
            <a:r>
              <a:rPr lang="en-US" b="1" dirty="0" err="1" smtClean="0">
                <a:solidFill>
                  <a:srgbClr val="0066CC"/>
                </a:solidFill>
              </a:rPr>
              <a:t>totale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delle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risorse</a:t>
            </a:r>
            <a:r>
              <a:rPr lang="en-US" b="1" dirty="0" smtClean="0">
                <a:solidFill>
                  <a:srgbClr val="0066CC"/>
                </a:solidFill>
              </a:rPr>
              <a:t>: </a:t>
            </a:r>
            <a:r>
              <a:rPr lang="en-US" b="1" dirty="0" smtClean="0"/>
              <a:t>15,95%</a:t>
            </a: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400" b="1" dirty="0" smtClean="0">
              <a:solidFill>
                <a:srgbClr val="0066CC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Obiettivo cooperazione territoriale</a:t>
            </a:r>
            <a:br>
              <a:rPr lang="it-IT" b="1" dirty="0" smtClean="0">
                <a:solidFill>
                  <a:srgbClr val="0066CC"/>
                </a:solidFill>
              </a:rPr>
            </a:br>
            <a:r>
              <a:rPr lang="it-IT" sz="1200" b="1" dirty="0" smtClean="0">
                <a:solidFill>
                  <a:srgbClr val="0066CC"/>
                </a:solidFill>
              </a:rPr>
              <a:t>(art. 3 del Reg. generale)</a:t>
            </a:r>
            <a:r>
              <a:rPr lang="it-IT" b="1" dirty="0" smtClean="0">
                <a:solidFill>
                  <a:srgbClr val="0066CC"/>
                </a:solidFill>
              </a:rPr>
              <a:t> 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dirty="0" smtClean="0">
              <a:solidFill>
                <a:srgbClr val="003399"/>
              </a:solidFill>
            </a:endParaRPr>
          </a:p>
          <a:p>
            <a:pPr algn="ctr"/>
            <a:r>
              <a:rPr lang="it-IT" dirty="0" smtClean="0">
                <a:solidFill>
                  <a:srgbClr val="003399"/>
                </a:solidFill>
              </a:rPr>
              <a:t>“…. è inteso a rafforzare la cooperazione transfrontaliera mediante iniziative congiunte locali e regionali, a rafforzare la cooperazione transnazionale mediante azioni volte allo sviluppo territoriale integrato connesse alle priorità comunitarie e a rafforzare la cooperazione interregionale e lo scambio di esperienze al livello </a:t>
            </a:r>
            <a:r>
              <a:rPr lang="it-IT" dirty="0" err="1" smtClean="0">
                <a:solidFill>
                  <a:srgbClr val="003399"/>
                </a:solidFill>
              </a:rPr>
              <a:t>adeguato…</a:t>
            </a:r>
            <a:r>
              <a:rPr lang="it-IT" dirty="0" smtClean="0">
                <a:solidFill>
                  <a:srgbClr val="003399"/>
                </a:solidFill>
              </a:rPr>
              <a:t>”</a:t>
            </a:r>
            <a:endParaRPr lang="it-IT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FF"/>
                </a:solidFill>
              </a:rPr>
              <a:t>Obiettivo  </a:t>
            </a:r>
            <a:br>
              <a:rPr lang="it-IT" b="1" dirty="0" smtClean="0">
                <a:solidFill>
                  <a:srgbClr val="0066FF"/>
                </a:solidFill>
              </a:rPr>
            </a:br>
            <a:r>
              <a:rPr lang="it-IT" b="1" dirty="0" smtClean="0">
                <a:solidFill>
                  <a:srgbClr val="0066FF"/>
                </a:solidFill>
              </a:rPr>
              <a:t>Cooperazione territoriale europea (ex </a:t>
            </a:r>
            <a:r>
              <a:rPr lang="it-IT" b="1" dirty="0" err="1" smtClean="0">
                <a:solidFill>
                  <a:srgbClr val="0066FF"/>
                </a:solidFill>
              </a:rPr>
              <a:t>Interreg</a:t>
            </a:r>
            <a:r>
              <a:rPr lang="it-IT" b="1" dirty="0" smtClean="0">
                <a:solidFill>
                  <a:srgbClr val="0066FF"/>
                </a:solidFill>
              </a:rPr>
              <a:t>)</a:t>
            </a:r>
            <a:br>
              <a:rPr lang="it-IT" b="1" dirty="0" smtClean="0">
                <a:solidFill>
                  <a:srgbClr val="0066FF"/>
                </a:solidFill>
              </a:rPr>
            </a:br>
            <a:r>
              <a:rPr lang="it-IT" sz="1800" b="1" dirty="0" smtClean="0">
                <a:solidFill>
                  <a:srgbClr val="0066FF"/>
                </a:solidFill>
              </a:rPr>
              <a:t>(art. 7 del Reg. gen.)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endParaRPr lang="it-IT" dirty="0" smtClean="0"/>
          </a:p>
          <a:p>
            <a:pPr algn="ctr">
              <a:buFontTx/>
              <a:buNone/>
            </a:pPr>
            <a:r>
              <a:rPr lang="it-IT" dirty="0" smtClean="0"/>
              <a:t>“Le regioni della Comunità di livello </a:t>
            </a:r>
            <a:r>
              <a:rPr lang="it-IT" b="1" dirty="0" smtClean="0">
                <a:solidFill>
                  <a:srgbClr val="0066FF"/>
                </a:solidFill>
              </a:rPr>
              <a:t>NUTS 3</a:t>
            </a:r>
            <a:r>
              <a:rPr lang="it-IT" dirty="0" smtClean="0"/>
              <a:t> situate lungo tutte le frontiere terrestri interne e lungo talune frontiere terrestri esterne e tutte le regioni di livello NUTS 3 situate lungo le frontiere marittime separate in via di principio da un massimo di 150 chilometri …  ”</a:t>
            </a:r>
          </a:p>
          <a:p>
            <a:pPr algn="ctr">
              <a:buFontTx/>
              <a:buNone/>
            </a:pPr>
            <a:endParaRPr lang="it-IT" dirty="0" smtClean="0"/>
          </a:p>
          <a:p>
            <a:pPr algn="ctr">
              <a:buFontTx/>
              <a:buNone/>
            </a:pPr>
            <a:r>
              <a:rPr lang="it-IT" b="1" u="sng" dirty="0" smtClean="0"/>
              <a:t>L´ELENCO È FORNITO DALLA COMMISSIONE</a:t>
            </a:r>
          </a:p>
          <a:p>
            <a:pPr algn="ctr">
              <a:buFontTx/>
              <a:buNone/>
            </a:pPr>
            <a:endParaRPr lang="it-IT" b="1" u="sng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b="1" dirty="0" smtClean="0">
              <a:solidFill>
                <a:srgbClr val="0066FF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FF"/>
                </a:solidFill>
              </a:rPr>
              <a:t>Risorse </a:t>
            </a:r>
            <a:r>
              <a:rPr lang="it-IT" b="1" dirty="0" err="1" smtClean="0">
                <a:solidFill>
                  <a:srgbClr val="0066FF"/>
                </a:solidFill>
              </a:rPr>
              <a:t>ob</a:t>
            </a:r>
            <a:r>
              <a:rPr lang="it-IT" b="1" dirty="0" smtClean="0">
                <a:solidFill>
                  <a:srgbClr val="0066FF"/>
                </a:solidFill>
              </a:rPr>
              <a:t>. Coop. </a:t>
            </a:r>
            <a:r>
              <a:rPr lang="it-IT" b="1" dirty="0" err="1" smtClean="0">
                <a:solidFill>
                  <a:srgbClr val="0066FF"/>
                </a:solidFill>
              </a:rPr>
              <a:t>Terr</a:t>
            </a:r>
            <a:r>
              <a:rPr lang="it-IT" b="1" dirty="0" smtClean="0">
                <a:solidFill>
                  <a:srgbClr val="0066FF"/>
                </a:solidFill>
              </a:rPr>
              <a:t>. europea  </a:t>
            </a:r>
          </a:p>
          <a:p>
            <a:pPr algn="ctr" defTabSz="914400">
              <a:spcBef>
                <a:spcPct val="50000"/>
              </a:spcBef>
            </a:pPr>
            <a:r>
              <a:rPr lang="en-US" sz="1400" b="1" dirty="0" smtClean="0">
                <a:solidFill>
                  <a:srgbClr val="0066FF"/>
                </a:solidFill>
              </a:rPr>
              <a:t>(art. 21 del Reg. Gen.)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>
              <a:buFontTx/>
              <a:buNone/>
            </a:pPr>
            <a:r>
              <a:rPr lang="en-US" b="1" dirty="0" err="1" smtClean="0">
                <a:solidFill>
                  <a:srgbClr val="0066FF"/>
                </a:solidFill>
              </a:rPr>
              <a:t>Importo</a:t>
            </a:r>
            <a:r>
              <a:rPr lang="en-US" b="1" dirty="0" smtClean="0">
                <a:solidFill>
                  <a:srgbClr val="0066FF"/>
                </a:solidFill>
              </a:rPr>
              <a:t>:</a:t>
            </a:r>
            <a:r>
              <a:rPr lang="en-US" dirty="0" smtClean="0"/>
              <a:t> </a:t>
            </a:r>
            <a:r>
              <a:rPr lang="it-IT" sz="2000" b="1" dirty="0" smtClean="0"/>
              <a:t>7,75</a:t>
            </a:r>
            <a:r>
              <a:rPr lang="it-IT" sz="2800" b="1" dirty="0" smtClean="0"/>
              <a:t> </a:t>
            </a:r>
            <a:r>
              <a:rPr lang="en-US" b="1" dirty="0" err="1" smtClean="0"/>
              <a:t>miliardi</a:t>
            </a:r>
            <a:r>
              <a:rPr lang="en-US" b="1" dirty="0" smtClean="0"/>
              <a:t> di euro</a:t>
            </a:r>
          </a:p>
          <a:p>
            <a:pPr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>
              <a:buFontTx/>
              <a:buNone/>
            </a:pPr>
            <a:r>
              <a:rPr lang="en-US" b="1" dirty="0" err="1" smtClean="0">
                <a:solidFill>
                  <a:srgbClr val="0066FF"/>
                </a:solidFill>
              </a:rPr>
              <a:t>Percentuale</a:t>
            </a:r>
            <a:r>
              <a:rPr lang="en-US" b="1" dirty="0" smtClean="0">
                <a:solidFill>
                  <a:srgbClr val="0066FF"/>
                </a:solidFill>
              </a:rPr>
              <a:t> </a:t>
            </a:r>
            <a:r>
              <a:rPr lang="en-US" b="1" dirty="0" err="1" smtClean="0">
                <a:solidFill>
                  <a:srgbClr val="0066FF"/>
                </a:solidFill>
              </a:rPr>
              <a:t>rispetto</a:t>
            </a:r>
            <a:r>
              <a:rPr lang="en-US" b="1" dirty="0" smtClean="0">
                <a:solidFill>
                  <a:srgbClr val="0066FF"/>
                </a:solidFill>
              </a:rPr>
              <a:t> al </a:t>
            </a:r>
            <a:r>
              <a:rPr lang="en-US" b="1" dirty="0" err="1" smtClean="0">
                <a:solidFill>
                  <a:srgbClr val="0066FF"/>
                </a:solidFill>
              </a:rPr>
              <a:t>totale</a:t>
            </a:r>
            <a:r>
              <a:rPr lang="en-US" b="1" dirty="0" smtClean="0">
                <a:solidFill>
                  <a:srgbClr val="0066FF"/>
                </a:solidFill>
              </a:rPr>
              <a:t> </a:t>
            </a:r>
            <a:r>
              <a:rPr lang="en-US" b="1" dirty="0" err="1" smtClean="0">
                <a:solidFill>
                  <a:srgbClr val="0066FF"/>
                </a:solidFill>
              </a:rPr>
              <a:t>delle</a:t>
            </a:r>
            <a:r>
              <a:rPr lang="en-US" b="1" dirty="0" smtClean="0">
                <a:solidFill>
                  <a:srgbClr val="0066FF"/>
                </a:solidFill>
              </a:rPr>
              <a:t> </a:t>
            </a:r>
            <a:r>
              <a:rPr lang="en-US" b="1" dirty="0" err="1" smtClean="0">
                <a:solidFill>
                  <a:srgbClr val="0066FF"/>
                </a:solidFill>
              </a:rPr>
              <a:t>risorse</a:t>
            </a:r>
            <a:r>
              <a:rPr lang="en-US" b="1" dirty="0" smtClean="0">
                <a:solidFill>
                  <a:srgbClr val="0066FF"/>
                </a:solidFill>
              </a:rPr>
              <a:t>:  </a:t>
            </a:r>
            <a:r>
              <a:rPr lang="en-US" b="1" dirty="0" smtClean="0"/>
              <a:t>2,52%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Ripartizione dei fondi in Italia</a:t>
            </a:r>
            <a:endParaRPr lang="it-IT" dirty="0">
              <a:latin typeface="Verdana" pitchFamily="34" charset="0"/>
            </a:endParaRPr>
          </a:p>
        </p:txBody>
      </p:sp>
      <p:pic>
        <p:nvPicPr>
          <p:cNvPr id="6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27584" y="1700808"/>
            <a:ext cx="7776864" cy="4681388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600" b="1" dirty="0" smtClean="0">
              <a:solidFill>
                <a:srgbClr val="0066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Ambito geografico di intervento</a:t>
            </a:r>
            <a:endParaRPr lang="it-IT" dirty="0">
              <a:latin typeface="Verdana" pitchFamily="34" charset="0"/>
            </a:endParaRPr>
          </a:p>
        </p:txBody>
      </p: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971550" y="2205038"/>
            <a:ext cx="3425825" cy="336550"/>
            <a:chOff x="204" y="1903"/>
            <a:chExt cx="2114" cy="212"/>
          </a:xfrm>
        </p:grpSpPr>
        <p:sp>
          <p:nvSpPr>
            <p:cNvPr id="7" name="Rectangle 48"/>
            <p:cNvSpPr>
              <a:spLocks noChangeArrowheads="1"/>
            </p:cNvSpPr>
            <p:nvPr/>
          </p:nvSpPr>
          <p:spPr bwMode="auto">
            <a:xfrm>
              <a:off x="204" y="1933"/>
              <a:ext cx="318" cy="13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" name="Text Box 49"/>
            <p:cNvSpPr txBox="1">
              <a:spLocks noChangeArrowheads="1"/>
            </p:cNvSpPr>
            <p:nvPr/>
          </p:nvSpPr>
          <p:spPr bwMode="auto">
            <a:xfrm>
              <a:off x="678" y="1903"/>
              <a:ext cx="164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it-IT" sz="1600" dirty="0">
                  <a:latin typeface="Verdana" pitchFamily="34" charset="0"/>
                </a:rPr>
                <a:t>Obiettivo “convergenza”</a:t>
              </a: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971600" y="2708920"/>
            <a:ext cx="3638550" cy="581025"/>
            <a:chOff x="204" y="2205"/>
            <a:chExt cx="2156" cy="366"/>
          </a:xfrm>
        </p:grpSpPr>
        <p:sp>
          <p:nvSpPr>
            <p:cNvPr id="10" name="Rectangle 51"/>
            <p:cNvSpPr>
              <a:spLocks noChangeArrowheads="1"/>
            </p:cNvSpPr>
            <p:nvPr/>
          </p:nvSpPr>
          <p:spPr bwMode="auto">
            <a:xfrm>
              <a:off x="204" y="2342"/>
              <a:ext cx="318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" name="Text Box 52"/>
            <p:cNvSpPr txBox="1">
              <a:spLocks noChangeArrowheads="1"/>
            </p:cNvSpPr>
            <p:nvPr/>
          </p:nvSpPr>
          <p:spPr bwMode="auto">
            <a:xfrm>
              <a:off x="637" y="2205"/>
              <a:ext cx="1723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it-IT" sz="1600" dirty="0">
                  <a:latin typeface="Verdana" pitchFamily="34" charset="0"/>
                </a:rPr>
                <a:t>Obiettivo “convergenza” (</a:t>
              </a:r>
              <a:r>
                <a:rPr lang="it-IT" sz="1600" i="1" dirty="0" err="1">
                  <a:latin typeface="Verdana" pitchFamily="34" charset="0"/>
                </a:rPr>
                <a:t>phasing</a:t>
              </a:r>
              <a:r>
                <a:rPr lang="it-IT" sz="1600" i="1" dirty="0">
                  <a:latin typeface="Verdana" pitchFamily="34" charset="0"/>
                </a:rPr>
                <a:t> out</a:t>
              </a:r>
              <a:r>
                <a:rPr lang="it-IT" sz="1600" dirty="0">
                  <a:latin typeface="Verdana" pitchFamily="34" charset="0"/>
                </a:rPr>
                <a:t> statistico)</a:t>
              </a:r>
            </a:p>
          </p:txBody>
        </p:sp>
      </p:grpSp>
      <p:grpSp>
        <p:nvGrpSpPr>
          <p:cNvPr id="12" name="Group 53"/>
          <p:cNvGrpSpPr>
            <a:grpSpLocks/>
          </p:cNvGrpSpPr>
          <p:nvPr/>
        </p:nvGrpSpPr>
        <p:grpSpPr bwMode="auto">
          <a:xfrm>
            <a:off x="900113" y="3500438"/>
            <a:ext cx="3608387" cy="581025"/>
            <a:chOff x="204" y="2659"/>
            <a:chExt cx="2183" cy="366"/>
          </a:xfrm>
        </p:grpSpPr>
        <p:sp>
          <p:nvSpPr>
            <p:cNvPr id="13" name="Rectangle 54"/>
            <p:cNvSpPr>
              <a:spLocks noChangeArrowheads="1"/>
            </p:cNvSpPr>
            <p:nvPr/>
          </p:nvSpPr>
          <p:spPr bwMode="auto">
            <a:xfrm>
              <a:off x="204" y="2774"/>
              <a:ext cx="318" cy="13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F990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" name="Text Box 55"/>
            <p:cNvSpPr txBox="1">
              <a:spLocks noChangeArrowheads="1"/>
            </p:cNvSpPr>
            <p:nvPr/>
          </p:nvSpPr>
          <p:spPr bwMode="auto">
            <a:xfrm>
              <a:off x="612" y="2659"/>
              <a:ext cx="1775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it-IT" sz="1600">
                  <a:latin typeface="Verdana" pitchFamily="34" charset="0"/>
                </a:rPr>
                <a:t>Obiettivo “competitività”  (</a:t>
              </a:r>
              <a:r>
                <a:rPr lang="it-IT" sz="1600" i="1">
                  <a:latin typeface="Verdana" pitchFamily="34" charset="0"/>
                </a:rPr>
                <a:t>phasing in</a:t>
              </a:r>
              <a:r>
                <a:rPr lang="it-IT" sz="1600">
                  <a:latin typeface="Verdana" pitchFamily="34" charset="0"/>
                </a:rPr>
                <a:t> da ob.1)</a:t>
              </a:r>
            </a:p>
          </p:txBody>
        </p:sp>
      </p:grpSp>
      <p:grpSp>
        <p:nvGrpSpPr>
          <p:cNvPr id="15" name="Group 56"/>
          <p:cNvGrpSpPr>
            <a:grpSpLocks/>
          </p:cNvGrpSpPr>
          <p:nvPr/>
        </p:nvGrpSpPr>
        <p:grpSpPr bwMode="auto">
          <a:xfrm>
            <a:off x="971550" y="4437063"/>
            <a:ext cx="3400425" cy="336550"/>
            <a:chOff x="204" y="3173"/>
            <a:chExt cx="2142" cy="212"/>
          </a:xfrm>
        </p:grpSpPr>
        <p:sp>
          <p:nvSpPr>
            <p:cNvPr id="16" name="Rectangle 57"/>
            <p:cNvSpPr>
              <a:spLocks noChangeArrowheads="1"/>
            </p:cNvSpPr>
            <p:nvPr/>
          </p:nvSpPr>
          <p:spPr bwMode="auto">
            <a:xfrm>
              <a:off x="204" y="3211"/>
              <a:ext cx="318" cy="136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FFF99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7" name="Text Box 58"/>
            <p:cNvSpPr txBox="1">
              <a:spLocks noChangeArrowheads="1"/>
            </p:cNvSpPr>
            <p:nvPr/>
          </p:nvSpPr>
          <p:spPr bwMode="auto">
            <a:xfrm>
              <a:off x="652" y="3173"/>
              <a:ext cx="1694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it-IT" sz="1600">
                  <a:latin typeface="Verdana" pitchFamily="34" charset="0"/>
                </a:rPr>
                <a:t>Obiettivo “competitività”</a:t>
              </a:r>
            </a:p>
          </p:txBody>
        </p:sp>
      </p:grpSp>
      <p:sp>
        <p:nvSpPr>
          <p:cNvPr id="18" name="Text Box 59"/>
          <p:cNvSpPr txBox="1">
            <a:spLocks noChangeArrowheads="1"/>
          </p:cNvSpPr>
          <p:nvPr/>
        </p:nvSpPr>
        <p:spPr bwMode="auto">
          <a:xfrm>
            <a:off x="2411413" y="5084763"/>
            <a:ext cx="5715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it-IT" sz="2000" dirty="0">
                <a:solidFill>
                  <a:schemeClr val="hlink"/>
                </a:solidFill>
                <a:latin typeface="Verdana" pitchFamily="34" charset="0"/>
              </a:rPr>
              <a:t>+</a:t>
            </a:r>
          </a:p>
        </p:txBody>
      </p:sp>
      <p:sp>
        <p:nvSpPr>
          <p:cNvPr id="19" name="Text Box 60"/>
          <p:cNvSpPr txBox="1">
            <a:spLocks noChangeArrowheads="1"/>
          </p:cNvSpPr>
          <p:nvPr/>
        </p:nvSpPr>
        <p:spPr bwMode="auto">
          <a:xfrm>
            <a:off x="1476375" y="5661025"/>
            <a:ext cx="2711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it-IT" sz="1600" dirty="0">
                <a:latin typeface="Verdana" pitchFamily="34" charset="0"/>
              </a:rPr>
              <a:t>Obiettivo “cooperazione”</a:t>
            </a:r>
          </a:p>
        </p:txBody>
      </p:sp>
      <p:grpSp>
        <p:nvGrpSpPr>
          <p:cNvPr id="20" name="Group 7"/>
          <p:cNvGrpSpPr>
            <a:grpSpLocks/>
          </p:cNvGrpSpPr>
          <p:nvPr/>
        </p:nvGrpSpPr>
        <p:grpSpPr bwMode="auto">
          <a:xfrm>
            <a:off x="5292080" y="2133601"/>
            <a:ext cx="3456633" cy="3815680"/>
            <a:chOff x="2462" y="600"/>
            <a:chExt cx="3140" cy="3601"/>
          </a:xfrm>
        </p:grpSpPr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462" y="834"/>
              <a:ext cx="639" cy="837"/>
            </a:xfrm>
            <a:custGeom>
              <a:avLst/>
              <a:gdLst/>
              <a:ahLst/>
              <a:cxnLst>
                <a:cxn ang="0">
                  <a:pos x="77" y="637"/>
                </a:cxn>
                <a:cxn ang="0">
                  <a:pos x="54" y="682"/>
                </a:cxn>
                <a:cxn ang="0">
                  <a:pos x="56" y="728"/>
                </a:cxn>
                <a:cxn ang="0">
                  <a:pos x="92" y="775"/>
                </a:cxn>
                <a:cxn ang="0">
                  <a:pos x="138" y="796"/>
                </a:cxn>
                <a:cxn ang="0">
                  <a:pos x="170" y="807"/>
                </a:cxn>
                <a:cxn ang="0">
                  <a:pos x="219" y="805"/>
                </a:cxn>
                <a:cxn ang="0">
                  <a:pos x="251" y="803"/>
                </a:cxn>
                <a:cxn ang="0">
                  <a:pos x="265" y="821"/>
                </a:cxn>
                <a:cxn ang="0">
                  <a:pos x="315" y="821"/>
                </a:cxn>
                <a:cxn ang="0">
                  <a:pos x="335" y="805"/>
                </a:cxn>
                <a:cxn ang="0">
                  <a:pos x="351" y="782"/>
                </a:cxn>
                <a:cxn ang="0">
                  <a:pos x="356" y="750"/>
                </a:cxn>
                <a:cxn ang="0">
                  <a:pos x="385" y="719"/>
                </a:cxn>
                <a:cxn ang="0">
                  <a:pos x="399" y="673"/>
                </a:cxn>
                <a:cxn ang="0">
                  <a:pos x="433" y="689"/>
                </a:cxn>
                <a:cxn ang="0">
                  <a:pos x="480" y="682"/>
                </a:cxn>
                <a:cxn ang="0">
                  <a:pos x="496" y="657"/>
                </a:cxn>
                <a:cxn ang="0">
                  <a:pos x="526" y="676"/>
                </a:cxn>
                <a:cxn ang="0">
                  <a:pos x="555" y="664"/>
                </a:cxn>
                <a:cxn ang="0">
                  <a:pos x="566" y="626"/>
                </a:cxn>
                <a:cxn ang="0">
                  <a:pos x="598" y="642"/>
                </a:cxn>
                <a:cxn ang="0">
                  <a:pos x="637" y="644"/>
                </a:cxn>
                <a:cxn ang="0">
                  <a:pos x="628" y="576"/>
                </a:cxn>
                <a:cxn ang="0">
                  <a:pos x="600" y="551"/>
                </a:cxn>
                <a:cxn ang="0">
                  <a:pos x="566" y="517"/>
                </a:cxn>
                <a:cxn ang="0">
                  <a:pos x="553" y="494"/>
                </a:cxn>
                <a:cxn ang="0">
                  <a:pos x="537" y="503"/>
                </a:cxn>
                <a:cxn ang="0">
                  <a:pos x="512" y="501"/>
                </a:cxn>
                <a:cxn ang="0">
                  <a:pos x="494" y="476"/>
                </a:cxn>
                <a:cxn ang="0">
                  <a:pos x="473" y="446"/>
                </a:cxn>
                <a:cxn ang="0">
                  <a:pos x="469" y="431"/>
                </a:cxn>
                <a:cxn ang="0">
                  <a:pos x="467" y="412"/>
                </a:cxn>
                <a:cxn ang="0">
                  <a:pos x="480" y="390"/>
                </a:cxn>
                <a:cxn ang="0">
                  <a:pos x="501" y="401"/>
                </a:cxn>
                <a:cxn ang="0">
                  <a:pos x="526" y="388"/>
                </a:cxn>
                <a:cxn ang="0">
                  <a:pos x="539" y="376"/>
                </a:cxn>
                <a:cxn ang="0">
                  <a:pos x="528" y="338"/>
                </a:cxn>
                <a:cxn ang="0">
                  <a:pos x="503" y="290"/>
                </a:cxn>
                <a:cxn ang="0">
                  <a:pos x="487" y="258"/>
                </a:cxn>
                <a:cxn ang="0">
                  <a:pos x="503" y="172"/>
                </a:cxn>
                <a:cxn ang="0">
                  <a:pos x="487" y="106"/>
                </a:cxn>
                <a:cxn ang="0">
                  <a:pos x="453" y="65"/>
                </a:cxn>
                <a:cxn ang="0">
                  <a:pos x="458" y="7"/>
                </a:cxn>
                <a:cxn ang="0">
                  <a:pos x="419" y="20"/>
                </a:cxn>
                <a:cxn ang="0">
                  <a:pos x="392" y="56"/>
                </a:cxn>
                <a:cxn ang="0">
                  <a:pos x="383" y="100"/>
                </a:cxn>
                <a:cxn ang="0">
                  <a:pos x="342" y="156"/>
                </a:cxn>
                <a:cxn ang="0">
                  <a:pos x="308" y="195"/>
                </a:cxn>
                <a:cxn ang="0">
                  <a:pos x="319" y="249"/>
                </a:cxn>
                <a:cxn ang="0">
                  <a:pos x="324" y="283"/>
                </a:cxn>
                <a:cxn ang="0">
                  <a:pos x="301" y="301"/>
                </a:cxn>
                <a:cxn ang="0">
                  <a:pos x="247" y="310"/>
                </a:cxn>
                <a:cxn ang="0">
                  <a:pos x="199" y="315"/>
                </a:cxn>
                <a:cxn ang="0">
                  <a:pos x="151" y="340"/>
                </a:cxn>
                <a:cxn ang="0">
                  <a:pos x="124" y="331"/>
                </a:cxn>
                <a:cxn ang="0">
                  <a:pos x="131" y="383"/>
                </a:cxn>
                <a:cxn ang="0">
                  <a:pos x="113" y="431"/>
                </a:cxn>
                <a:cxn ang="0">
                  <a:pos x="63" y="449"/>
                </a:cxn>
                <a:cxn ang="0">
                  <a:pos x="22" y="453"/>
                </a:cxn>
                <a:cxn ang="0">
                  <a:pos x="9" y="490"/>
                </a:cxn>
                <a:cxn ang="0">
                  <a:pos x="27" y="535"/>
                </a:cxn>
                <a:cxn ang="0">
                  <a:pos x="81" y="558"/>
                </a:cxn>
              </a:cxnLst>
              <a:rect l="0" t="0" r="r" b="b"/>
              <a:pathLst>
                <a:path w="639" h="837">
                  <a:moveTo>
                    <a:pt x="104" y="605"/>
                  </a:moveTo>
                  <a:lnTo>
                    <a:pt x="104" y="608"/>
                  </a:lnTo>
                  <a:lnTo>
                    <a:pt x="106" y="612"/>
                  </a:lnTo>
                  <a:lnTo>
                    <a:pt x="106" y="614"/>
                  </a:lnTo>
                  <a:lnTo>
                    <a:pt x="106" y="617"/>
                  </a:lnTo>
                  <a:lnTo>
                    <a:pt x="104" y="617"/>
                  </a:lnTo>
                  <a:lnTo>
                    <a:pt x="99" y="614"/>
                  </a:lnTo>
                  <a:lnTo>
                    <a:pt x="95" y="612"/>
                  </a:lnTo>
                  <a:lnTo>
                    <a:pt x="88" y="614"/>
                  </a:lnTo>
                  <a:lnTo>
                    <a:pt x="88" y="612"/>
                  </a:lnTo>
                  <a:lnTo>
                    <a:pt x="86" y="612"/>
                  </a:lnTo>
                  <a:lnTo>
                    <a:pt x="81" y="614"/>
                  </a:lnTo>
                  <a:lnTo>
                    <a:pt x="81" y="617"/>
                  </a:lnTo>
                  <a:lnTo>
                    <a:pt x="79" y="617"/>
                  </a:lnTo>
                  <a:lnTo>
                    <a:pt x="77" y="619"/>
                  </a:lnTo>
                  <a:lnTo>
                    <a:pt x="77" y="621"/>
                  </a:lnTo>
                  <a:lnTo>
                    <a:pt x="74" y="626"/>
                  </a:lnTo>
                  <a:lnTo>
                    <a:pt x="74" y="628"/>
                  </a:lnTo>
                  <a:lnTo>
                    <a:pt x="74" y="630"/>
                  </a:lnTo>
                  <a:lnTo>
                    <a:pt x="77" y="635"/>
                  </a:lnTo>
                  <a:lnTo>
                    <a:pt x="79" y="635"/>
                  </a:lnTo>
                  <a:lnTo>
                    <a:pt x="79" y="637"/>
                  </a:lnTo>
                  <a:lnTo>
                    <a:pt x="77" y="637"/>
                  </a:lnTo>
                  <a:lnTo>
                    <a:pt x="77" y="637"/>
                  </a:lnTo>
                  <a:lnTo>
                    <a:pt x="74" y="637"/>
                  </a:lnTo>
                  <a:lnTo>
                    <a:pt x="74" y="642"/>
                  </a:lnTo>
                  <a:lnTo>
                    <a:pt x="72" y="642"/>
                  </a:lnTo>
                  <a:lnTo>
                    <a:pt x="72" y="644"/>
                  </a:lnTo>
                  <a:lnTo>
                    <a:pt x="70" y="646"/>
                  </a:lnTo>
                  <a:lnTo>
                    <a:pt x="70" y="653"/>
                  </a:lnTo>
                  <a:lnTo>
                    <a:pt x="70" y="653"/>
                  </a:lnTo>
                  <a:lnTo>
                    <a:pt x="65" y="655"/>
                  </a:lnTo>
                  <a:lnTo>
                    <a:pt x="65" y="657"/>
                  </a:lnTo>
                  <a:lnTo>
                    <a:pt x="63" y="660"/>
                  </a:lnTo>
                  <a:lnTo>
                    <a:pt x="63" y="660"/>
                  </a:lnTo>
                  <a:lnTo>
                    <a:pt x="61" y="660"/>
                  </a:lnTo>
                  <a:lnTo>
                    <a:pt x="58" y="660"/>
                  </a:lnTo>
                  <a:lnTo>
                    <a:pt x="56" y="660"/>
                  </a:lnTo>
                  <a:lnTo>
                    <a:pt x="54" y="664"/>
                  </a:lnTo>
                  <a:lnTo>
                    <a:pt x="49" y="666"/>
                  </a:lnTo>
                  <a:lnTo>
                    <a:pt x="49" y="669"/>
                  </a:lnTo>
                  <a:lnTo>
                    <a:pt x="49" y="671"/>
                  </a:lnTo>
                  <a:lnTo>
                    <a:pt x="49" y="673"/>
                  </a:lnTo>
                  <a:lnTo>
                    <a:pt x="52" y="678"/>
                  </a:lnTo>
                  <a:lnTo>
                    <a:pt x="54" y="680"/>
                  </a:lnTo>
                  <a:lnTo>
                    <a:pt x="54" y="682"/>
                  </a:lnTo>
                  <a:lnTo>
                    <a:pt x="54" y="685"/>
                  </a:lnTo>
                  <a:lnTo>
                    <a:pt x="56" y="685"/>
                  </a:lnTo>
                  <a:lnTo>
                    <a:pt x="58" y="687"/>
                  </a:lnTo>
                  <a:lnTo>
                    <a:pt x="61" y="689"/>
                  </a:lnTo>
                  <a:lnTo>
                    <a:pt x="63" y="696"/>
                  </a:lnTo>
                  <a:lnTo>
                    <a:pt x="70" y="700"/>
                  </a:lnTo>
                  <a:lnTo>
                    <a:pt x="72" y="703"/>
                  </a:lnTo>
                  <a:lnTo>
                    <a:pt x="72" y="705"/>
                  </a:lnTo>
                  <a:lnTo>
                    <a:pt x="70" y="703"/>
                  </a:lnTo>
                  <a:lnTo>
                    <a:pt x="68" y="705"/>
                  </a:lnTo>
                  <a:lnTo>
                    <a:pt x="65" y="705"/>
                  </a:lnTo>
                  <a:lnTo>
                    <a:pt x="65" y="705"/>
                  </a:lnTo>
                  <a:lnTo>
                    <a:pt x="61" y="705"/>
                  </a:lnTo>
                  <a:lnTo>
                    <a:pt x="58" y="705"/>
                  </a:lnTo>
                  <a:lnTo>
                    <a:pt x="58" y="707"/>
                  </a:lnTo>
                  <a:lnTo>
                    <a:pt x="58" y="712"/>
                  </a:lnTo>
                  <a:lnTo>
                    <a:pt x="58" y="712"/>
                  </a:lnTo>
                  <a:lnTo>
                    <a:pt x="58" y="716"/>
                  </a:lnTo>
                  <a:lnTo>
                    <a:pt x="58" y="723"/>
                  </a:lnTo>
                  <a:lnTo>
                    <a:pt x="58" y="723"/>
                  </a:lnTo>
                  <a:lnTo>
                    <a:pt x="56" y="725"/>
                  </a:lnTo>
                  <a:lnTo>
                    <a:pt x="56" y="725"/>
                  </a:lnTo>
                  <a:lnTo>
                    <a:pt x="56" y="728"/>
                  </a:lnTo>
                  <a:lnTo>
                    <a:pt x="61" y="728"/>
                  </a:lnTo>
                  <a:lnTo>
                    <a:pt x="63" y="730"/>
                  </a:lnTo>
                  <a:lnTo>
                    <a:pt x="65" y="730"/>
                  </a:lnTo>
                  <a:lnTo>
                    <a:pt x="65" y="732"/>
                  </a:lnTo>
                  <a:lnTo>
                    <a:pt x="65" y="737"/>
                  </a:lnTo>
                  <a:lnTo>
                    <a:pt x="68" y="739"/>
                  </a:lnTo>
                  <a:lnTo>
                    <a:pt x="70" y="739"/>
                  </a:lnTo>
                  <a:lnTo>
                    <a:pt x="72" y="741"/>
                  </a:lnTo>
                  <a:lnTo>
                    <a:pt x="74" y="746"/>
                  </a:lnTo>
                  <a:lnTo>
                    <a:pt x="74" y="748"/>
                  </a:lnTo>
                  <a:lnTo>
                    <a:pt x="72" y="750"/>
                  </a:lnTo>
                  <a:lnTo>
                    <a:pt x="74" y="750"/>
                  </a:lnTo>
                  <a:lnTo>
                    <a:pt x="77" y="750"/>
                  </a:lnTo>
                  <a:lnTo>
                    <a:pt x="77" y="755"/>
                  </a:lnTo>
                  <a:lnTo>
                    <a:pt x="79" y="753"/>
                  </a:lnTo>
                  <a:lnTo>
                    <a:pt x="83" y="755"/>
                  </a:lnTo>
                  <a:lnTo>
                    <a:pt x="83" y="766"/>
                  </a:lnTo>
                  <a:lnTo>
                    <a:pt x="86" y="771"/>
                  </a:lnTo>
                  <a:lnTo>
                    <a:pt x="88" y="773"/>
                  </a:lnTo>
                  <a:lnTo>
                    <a:pt x="88" y="773"/>
                  </a:lnTo>
                  <a:lnTo>
                    <a:pt x="90" y="773"/>
                  </a:lnTo>
                  <a:lnTo>
                    <a:pt x="92" y="775"/>
                  </a:lnTo>
                  <a:lnTo>
                    <a:pt x="92" y="775"/>
                  </a:lnTo>
                  <a:lnTo>
                    <a:pt x="97" y="773"/>
                  </a:lnTo>
                  <a:lnTo>
                    <a:pt x="99" y="775"/>
                  </a:lnTo>
                  <a:lnTo>
                    <a:pt x="102" y="773"/>
                  </a:lnTo>
                  <a:lnTo>
                    <a:pt x="102" y="773"/>
                  </a:lnTo>
                  <a:lnTo>
                    <a:pt x="106" y="775"/>
                  </a:lnTo>
                  <a:lnTo>
                    <a:pt x="106" y="775"/>
                  </a:lnTo>
                  <a:lnTo>
                    <a:pt x="106" y="778"/>
                  </a:lnTo>
                  <a:lnTo>
                    <a:pt x="108" y="778"/>
                  </a:lnTo>
                  <a:lnTo>
                    <a:pt x="113" y="778"/>
                  </a:lnTo>
                  <a:lnTo>
                    <a:pt x="120" y="784"/>
                  </a:lnTo>
                  <a:lnTo>
                    <a:pt x="120" y="784"/>
                  </a:lnTo>
                  <a:lnTo>
                    <a:pt x="122" y="784"/>
                  </a:lnTo>
                  <a:lnTo>
                    <a:pt x="122" y="784"/>
                  </a:lnTo>
                  <a:lnTo>
                    <a:pt x="124" y="782"/>
                  </a:lnTo>
                  <a:lnTo>
                    <a:pt x="127" y="784"/>
                  </a:lnTo>
                  <a:lnTo>
                    <a:pt x="127" y="784"/>
                  </a:lnTo>
                  <a:lnTo>
                    <a:pt x="131" y="784"/>
                  </a:lnTo>
                  <a:lnTo>
                    <a:pt x="131" y="784"/>
                  </a:lnTo>
                  <a:lnTo>
                    <a:pt x="131" y="789"/>
                  </a:lnTo>
                  <a:lnTo>
                    <a:pt x="133" y="789"/>
                  </a:lnTo>
                  <a:lnTo>
                    <a:pt x="136" y="791"/>
                  </a:lnTo>
                  <a:lnTo>
                    <a:pt x="138" y="793"/>
                  </a:lnTo>
                  <a:lnTo>
                    <a:pt x="138" y="796"/>
                  </a:lnTo>
                  <a:lnTo>
                    <a:pt x="140" y="796"/>
                  </a:lnTo>
                  <a:lnTo>
                    <a:pt x="142" y="793"/>
                  </a:lnTo>
                  <a:lnTo>
                    <a:pt x="145" y="796"/>
                  </a:lnTo>
                  <a:lnTo>
                    <a:pt x="145" y="796"/>
                  </a:lnTo>
                  <a:lnTo>
                    <a:pt x="145" y="800"/>
                  </a:lnTo>
                  <a:lnTo>
                    <a:pt x="147" y="800"/>
                  </a:lnTo>
                  <a:lnTo>
                    <a:pt x="149" y="803"/>
                  </a:lnTo>
                  <a:lnTo>
                    <a:pt x="151" y="803"/>
                  </a:lnTo>
                  <a:lnTo>
                    <a:pt x="151" y="805"/>
                  </a:lnTo>
                  <a:lnTo>
                    <a:pt x="154" y="805"/>
                  </a:lnTo>
                  <a:lnTo>
                    <a:pt x="154" y="805"/>
                  </a:lnTo>
                  <a:lnTo>
                    <a:pt x="156" y="805"/>
                  </a:lnTo>
                  <a:lnTo>
                    <a:pt x="158" y="805"/>
                  </a:lnTo>
                  <a:lnTo>
                    <a:pt x="161" y="805"/>
                  </a:lnTo>
                  <a:lnTo>
                    <a:pt x="161" y="805"/>
                  </a:lnTo>
                  <a:lnTo>
                    <a:pt x="161" y="805"/>
                  </a:lnTo>
                  <a:lnTo>
                    <a:pt x="163" y="805"/>
                  </a:lnTo>
                  <a:lnTo>
                    <a:pt x="165" y="805"/>
                  </a:lnTo>
                  <a:lnTo>
                    <a:pt x="167" y="805"/>
                  </a:lnTo>
                  <a:lnTo>
                    <a:pt x="170" y="805"/>
                  </a:lnTo>
                  <a:lnTo>
                    <a:pt x="170" y="807"/>
                  </a:lnTo>
                  <a:lnTo>
                    <a:pt x="170" y="807"/>
                  </a:lnTo>
                  <a:lnTo>
                    <a:pt x="170" y="807"/>
                  </a:lnTo>
                  <a:lnTo>
                    <a:pt x="170" y="809"/>
                  </a:lnTo>
                  <a:lnTo>
                    <a:pt x="172" y="814"/>
                  </a:lnTo>
                  <a:lnTo>
                    <a:pt x="176" y="814"/>
                  </a:lnTo>
                  <a:lnTo>
                    <a:pt x="179" y="814"/>
                  </a:lnTo>
                  <a:lnTo>
                    <a:pt x="181" y="812"/>
                  </a:lnTo>
                  <a:lnTo>
                    <a:pt x="183" y="814"/>
                  </a:lnTo>
                  <a:lnTo>
                    <a:pt x="185" y="814"/>
                  </a:lnTo>
                  <a:lnTo>
                    <a:pt x="188" y="816"/>
                  </a:lnTo>
                  <a:lnTo>
                    <a:pt x="190" y="816"/>
                  </a:lnTo>
                  <a:lnTo>
                    <a:pt x="190" y="814"/>
                  </a:lnTo>
                  <a:lnTo>
                    <a:pt x="190" y="809"/>
                  </a:lnTo>
                  <a:lnTo>
                    <a:pt x="197" y="812"/>
                  </a:lnTo>
                  <a:lnTo>
                    <a:pt x="199" y="812"/>
                  </a:lnTo>
                  <a:lnTo>
                    <a:pt x="201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0" y="807"/>
                  </a:lnTo>
                  <a:lnTo>
                    <a:pt x="213" y="807"/>
                  </a:lnTo>
                  <a:lnTo>
                    <a:pt x="215" y="807"/>
                  </a:lnTo>
                  <a:lnTo>
                    <a:pt x="217" y="805"/>
                  </a:lnTo>
                  <a:lnTo>
                    <a:pt x="219" y="805"/>
                  </a:lnTo>
                  <a:lnTo>
                    <a:pt x="222" y="805"/>
                  </a:lnTo>
                  <a:lnTo>
                    <a:pt x="224" y="803"/>
                  </a:lnTo>
                  <a:lnTo>
                    <a:pt x="224" y="803"/>
                  </a:lnTo>
                  <a:lnTo>
                    <a:pt x="226" y="803"/>
                  </a:lnTo>
                  <a:lnTo>
                    <a:pt x="226" y="803"/>
                  </a:lnTo>
                  <a:lnTo>
                    <a:pt x="229" y="803"/>
                  </a:lnTo>
                  <a:lnTo>
                    <a:pt x="231" y="805"/>
                  </a:lnTo>
                  <a:lnTo>
                    <a:pt x="233" y="803"/>
                  </a:lnTo>
                  <a:lnTo>
                    <a:pt x="235" y="805"/>
                  </a:lnTo>
                  <a:lnTo>
                    <a:pt x="238" y="805"/>
                  </a:lnTo>
                  <a:lnTo>
                    <a:pt x="240" y="803"/>
                  </a:lnTo>
                  <a:lnTo>
                    <a:pt x="242" y="796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0" y="789"/>
                  </a:lnTo>
                  <a:lnTo>
                    <a:pt x="242" y="789"/>
                  </a:lnTo>
                  <a:lnTo>
                    <a:pt x="244" y="789"/>
                  </a:lnTo>
                  <a:lnTo>
                    <a:pt x="249" y="789"/>
                  </a:lnTo>
                  <a:lnTo>
                    <a:pt x="249" y="791"/>
                  </a:lnTo>
                  <a:lnTo>
                    <a:pt x="251" y="796"/>
                  </a:lnTo>
                  <a:lnTo>
                    <a:pt x="256" y="796"/>
                  </a:lnTo>
                  <a:lnTo>
                    <a:pt x="253" y="800"/>
                  </a:lnTo>
                  <a:lnTo>
                    <a:pt x="251" y="803"/>
                  </a:lnTo>
                  <a:lnTo>
                    <a:pt x="251" y="805"/>
                  </a:lnTo>
                  <a:lnTo>
                    <a:pt x="253" y="805"/>
                  </a:lnTo>
                  <a:lnTo>
                    <a:pt x="251" y="812"/>
                  </a:lnTo>
                  <a:lnTo>
                    <a:pt x="251" y="816"/>
                  </a:lnTo>
                  <a:lnTo>
                    <a:pt x="256" y="818"/>
                  </a:lnTo>
                  <a:lnTo>
                    <a:pt x="258" y="823"/>
                  </a:lnTo>
                  <a:lnTo>
                    <a:pt x="260" y="825"/>
                  </a:lnTo>
                  <a:lnTo>
                    <a:pt x="263" y="827"/>
                  </a:lnTo>
                  <a:lnTo>
                    <a:pt x="263" y="830"/>
                  </a:lnTo>
                  <a:lnTo>
                    <a:pt x="263" y="837"/>
                  </a:lnTo>
                  <a:lnTo>
                    <a:pt x="263" y="837"/>
                  </a:lnTo>
                  <a:lnTo>
                    <a:pt x="265" y="837"/>
                  </a:lnTo>
                  <a:lnTo>
                    <a:pt x="265" y="834"/>
                  </a:lnTo>
                  <a:lnTo>
                    <a:pt x="267" y="832"/>
                  </a:lnTo>
                  <a:lnTo>
                    <a:pt x="267" y="832"/>
                  </a:lnTo>
                  <a:lnTo>
                    <a:pt x="272" y="830"/>
                  </a:lnTo>
                  <a:lnTo>
                    <a:pt x="272" y="830"/>
                  </a:lnTo>
                  <a:lnTo>
                    <a:pt x="272" y="827"/>
                  </a:lnTo>
                  <a:lnTo>
                    <a:pt x="272" y="827"/>
                  </a:lnTo>
                  <a:lnTo>
                    <a:pt x="272" y="827"/>
                  </a:lnTo>
                  <a:lnTo>
                    <a:pt x="267" y="827"/>
                  </a:lnTo>
                  <a:lnTo>
                    <a:pt x="265" y="825"/>
                  </a:lnTo>
                  <a:lnTo>
                    <a:pt x="265" y="821"/>
                  </a:lnTo>
                  <a:lnTo>
                    <a:pt x="263" y="821"/>
                  </a:lnTo>
                  <a:lnTo>
                    <a:pt x="265" y="816"/>
                  </a:lnTo>
                  <a:lnTo>
                    <a:pt x="265" y="814"/>
                  </a:lnTo>
                  <a:lnTo>
                    <a:pt x="265" y="812"/>
                  </a:lnTo>
                  <a:lnTo>
                    <a:pt x="269" y="812"/>
                  </a:lnTo>
                  <a:lnTo>
                    <a:pt x="272" y="809"/>
                  </a:lnTo>
                  <a:lnTo>
                    <a:pt x="274" y="807"/>
                  </a:lnTo>
                  <a:lnTo>
                    <a:pt x="278" y="809"/>
                  </a:lnTo>
                  <a:lnTo>
                    <a:pt x="283" y="812"/>
                  </a:lnTo>
                  <a:lnTo>
                    <a:pt x="285" y="814"/>
                  </a:lnTo>
                  <a:lnTo>
                    <a:pt x="288" y="814"/>
                  </a:lnTo>
                  <a:lnTo>
                    <a:pt x="290" y="814"/>
                  </a:lnTo>
                  <a:lnTo>
                    <a:pt x="294" y="816"/>
                  </a:lnTo>
                  <a:lnTo>
                    <a:pt x="297" y="816"/>
                  </a:lnTo>
                  <a:lnTo>
                    <a:pt x="299" y="816"/>
                  </a:lnTo>
                  <a:lnTo>
                    <a:pt x="303" y="818"/>
                  </a:lnTo>
                  <a:lnTo>
                    <a:pt x="303" y="818"/>
                  </a:lnTo>
                  <a:lnTo>
                    <a:pt x="306" y="818"/>
                  </a:lnTo>
                  <a:lnTo>
                    <a:pt x="306" y="821"/>
                  </a:lnTo>
                  <a:lnTo>
                    <a:pt x="308" y="821"/>
                  </a:lnTo>
                  <a:lnTo>
                    <a:pt x="310" y="821"/>
                  </a:lnTo>
                  <a:lnTo>
                    <a:pt x="312" y="818"/>
                  </a:lnTo>
                  <a:lnTo>
                    <a:pt x="315" y="821"/>
                  </a:lnTo>
                  <a:lnTo>
                    <a:pt x="315" y="818"/>
                  </a:lnTo>
                  <a:lnTo>
                    <a:pt x="317" y="823"/>
                  </a:lnTo>
                  <a:lnTo>
                    <a:pt x="319" y="823"/>
                  </a:lnTo>
                  <a:lnTo>
                    <a:pt x="324" y="823"/>
                  </a:lnTo>
                  <a:lnTo>
                    <a:pt x="326" y="821"/>
                  </a:lnTo>
                  <a:lnTo>
                    <a:pt x="326" y="818"/>
                  </a:lnTo>
                  <a:lnTo>
                    <a:pt x="326" y="818"/>
                  </a:lnTo>
                  <a:lnTo>
                    <a:pt x="328" y="818"/>
                  </a:lnTo>
                  <a:lnTo>
                    <a:pt x="328" y="821"/>
                  </a:lnTo>
                  <a:lnTo>
                    <a:pt x="331" y="821"/>
                  </a:lnTo>
                  <a:lnTo>
                    <a:pt x="331" y="821"/>
                  </a:lnTo>
                  <a:lnTo>
                    <a:pt x="333" y="821"/>
                  </a:lnTo>
                  <a:lnTo>
                    <a:pt x="335" y="823"/>
                  </a:lnTo>
                  <a:lnTo>
                    <a:pt x="337" y="823"/>
                  </a:lnTo>
                  <a:lnTo>
                    <a:pt x="340" y="818"/>
                  </a:lnTo>
                  <a:lnTo>
                    <a:pt x="337" y="818"/>
                  </a:lnTo>
                  <a:lnTo>
                    <a:pt x="337" y="816"/>
                  </a:lnTo>
                  <a:lnTo>
                    <a:pt x="335" y="814"/>
                  </a:lnTo>
                  <a:lnTo>
                    <a:pt x="333" y="814"/>
                  </a:lnTo>
                  <a:lnTo>
                    <a:pt x="333" y="812"/>
                  </a:lnTo>
                  <a:lnTo>
                    <a:pt x="328" y="812"/>
                  </a:lnTo>
                  <a:lnTo>
                    <a:pt x="328" y="809"/>
                  </a:lnTo>
                  <a:lnTo>
                    <a:pt x="335" y="805"/>
                  </a:lnTo>
                  <a:lnTo>
                    <a:pt x="337" y="805"/>
                  </a:lnTo>
                  <a:lnTo>
                    <a:pt x="340" y="805"/>
                  </a:lnTo>
                  <a:lnTo>
                    <a:pt x="342" y="805"/>
                  </a:lnTo>
                  <a:lnTo>
                    <a:pt x="346" y="809"/>
                  </a:lnTo>
                  <a:lnTo>
                    <a:pt x="351" y="807"/>
                  </a:lnTo>
                  <a:lnTo>
                    <a:pt x="353" y="807"/>
                  </a:lnTo>
                  <a:lnTo>
                    <a:pt x="353" y="803"/>
                  </a:lnTo>
                  <a:lnTo>
                    <a:pt x="356" y="803"/>
                  </a:lnTo>
                  <a:lnTo>
                    <a:pt x="356" y="800"/>
                  </a:lnTo>
                  <a:lnTo>
                    <a:pt x="356" y="800"/>
                  </a:lnTo>
                  <a:lnTo>
                    <a:pt x="356" y="800"/>
                  </a:lnTo>
                  <a:lnTo>
                    <a:pt x="358" y="800"/>
                  </a:lnTo>
                  <a:lnTo>
                    <a:pt x="358" y="798"/>
                  </a:lnTo>
                  <a:lnTo>
                    <a:pt x="358" y="798"/>
                  </a:lnTo>
                  <a:lnTo>
                    <a:pt x="358" y="798"/>
                  </a:lnTo>
                  <a:lnTo>
                    <a:pt x="358" y="796"/>
                  </a:lnTo>
                  <a:lnTo>
                    <a:pt x="358" y="793"/>
                  </a:lnTo>
                  <a:lnTo>
                    <a:pt x="358" y="789"/>
                  </a:lnTo>
                  <a:lnTo>
                    <a:pt x="356" y="787"/>
                  </a:lnTo>
                  <a:lnTo>
                    <a:pt x="356" y="784"/>
                  </a:lnTo>
                  <a:lnTo>
                    <a:pt x="353" y="784"/>
                  </a:lnTo>
                  <a:lnTo>
                    <a:pt x="353" y="784"/>
                  </a:lnTo>
                  <a:lnTo>
                    <a:pt x="351" y="782"/>
                  </a:lnTo>
                  <a:lnTo>
                    <a:pt x="353" y="782"/>
                  </a:lnTo>
                  <a:lnTo>
                    <a:pt x="351" y="780"/>
                  </a:lnTo>
                  <a:lnTo>
                    <a:pt x="351" y="780"/>
                  </a:lnTo>
                  <a:lnTo>
                    <a:pt x="356" y="775"/>
                  </a:lnTo>
                  <a:lnTo>
                    <a:pt x="356" y="773"/>
                  </a:lnTo>
                  <a:lnTo>
                    <a:pt x="353" y="773"/>
                  </a:lnTo>
                  <a:lnTo>
                    <a:pt x="353" y="773"/>
                  </a:lnTo>
                  <a:lnTo>
                    <a:pt x="351" y="771"/>
                  </a:lnTo>
                  <a:lnTo>
                    <a:pt x="356" y="766"/>
                  </a:lnTo>
                  <a:lnTo>
                    <a:pt x="358" y="764"/>
                  </a:lnTo>
                  <a:lnTo>
                    <a:pt x="358" y="764"/>
                  </a:lnTo>
                  <a:lnTo>
                    <a:pt x="358" y="762"/>
                  </a:lnTo>
                  <a:lnTo>
                    <a:pt x="358" y="762"/>
                  </a:lnTo>
                  <a:lnTo>
                    <a:pt x="356" y="762"/>
                  </a:lnTo>
                  <a:lnTo>
                    <a:pt x="353" y="757"/>
                  </a:lnTo>
                  <a:lnTo>
                    <a:pt x="351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3"/>
                  </a:lnTo>
                  <a:lnTo>
                    <a:pt x="353" y="750"/>
                  </a:lnTo>
                  <a:lnTo>
                    <a:pt x="353" y="750"/>
                  </a:lnTo>
                  <a:lnTo>
                    <a:pt x="356" y="750"/>
                  </a:lnTo>
                  <a:lnTo>
                    <a:pt x="356" y="750"/>
                  </a:lnTo>
                  <a:lnTo>
                    <a:pt x="356" y="750"/>
                  </a:lnTo>
                  <a:lnTo>
                    <a:pt x="360" y="753"/>
                  </a:lnTo>
                  <a:lnTo>
                    <a:pt x="362" y="748"/>
                  </a:lnTo>
                  <a:lnTo>
                    <a:pt x="362" y="744"/>
                  </a:lnTo>
                  <a:lnTo>
                    <a:pt x="362" y="741"/>
                  </a:lnTo>
                  <a:lnTo>
                    <a:pt x="365" y="741"/>
                  </a:lnTo>
                  <a:lnTo>
                    <a:pt x="367" y="741"/>
                  </a:lnTo>
                  <a:lnTo>
                    <a:pt x="367" y="744"/>
                  </a:lnTo>
                  <a:lnTo>
                    <a:pt x="369" y="741"/>
                  </a:lnTo>
                  <a:lnTo>
                    <a:pt x="369" y="741"/>
                  </a:lnTo>
                  <a:lnTo>
                    <a:pt x="371" y="739"/>
                  </a:lnTo>
                  <a:lnTo>
                    <a:pt x="371" y="735"/>
                  </a:lnTo>
                  <a:lnTo>
                    <a:pt x="371" y="730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1" y="728"/>
                  </a:lnTo>
                  <a:lnTo>
                    <a:pt x="371" y="725"/>
                  </a:lnTo>
                  <a:lnTo>
                    <a:pt x="374" y="725"/>
                  </a:lnTo>
                  <a:lnTo>
                    <a:pt x="376" y="723"/>
                  </a:lnTo>
                  <a:lnTo>
                    <a:pt x="378" y="721"/>
                  </a:lnTo>
                  <a:lnTo>
                    <a:pt x="380" y="719"/>
                  </a:lnTo>
                  <a:lnTo>
                    <a:pt x="383" y="721"/>
                  </a:lnTo>
                  <a:lnTo>
                    <a:pt x="385" y="719"/>
                  </a:lnTo>
                  <a:lnTo>
                    <a:pt x="387" y="716"/>
                  </a:lnTo>
                  <a:lnTo>
                    <a:pt x="390" y="712"/>
                  </a:lnTo>
                  <a:lnTo>
                    <a:pt x="390" y="710"/>
                  </a:lnTo>
                  <a:lnTo>
                    <a:pt x="392" y="707"/>
                  </a:lnTo>
                  <a:lnTo>
                    <a:pt x="387" y="703"/>
                  </a:lnTo>
                  <a:lnTo>
                    <a:pt x="387" y="700"/>
                  </a:lnTo>
                  <a:lnTo>
                    <a:pt x="387" y="700"/>
                  </a:lnTo>
                  <a:lnTo>
                    <a:pt x="387" y="698"/>
                  </a:lnTo>
                  <a:lnTo>
                    <a:pt x="385" y="696"/>
                  </a:lnTo>
                  <a:lnTo>
                    <a:pt x="385" y="696"/>
                  </a:lnTo>
                  <a:lnTo>
                    <a:pt x="385" y="691"/>
                  </a:lnTo>
                  <a:lnTo>
                    <a:pt x="385" y="691"/>
                  </a:lnTo>
                  <a:lnTo>
                    <a:pt x="387" y="691"/>
                  </a:lnTo>
                  <a:lnTo>
                    <a:pt x="387" y="691"/>
                  </a:lnTo>
                  <a:lnTo>
                    <a:pt x="390" y="691"/>
                  </a:lnTo>
                  <a:lnTo>
                    <a:pt x="390" y="691"/>
                  </a:lnTo>
                  <a:lnTo>
                    <a:pt x="392" y="689"/>
                  </a:lnTo>
                  <a:lnTo>
                    <a:pt x="392" y="687"/>
                  </a:lnTo>
                  <a:lnTo>
                    <a:pt x="390" y="687"/>
                  </a:lnTo>
                  <a:lnTo>
                    <a:pt x="392" y="682"/>
                  </a:lnTo>
                  <a:lnTo>
                    <a:pt x="392" y="680"/>
                  </a:lnTo>
                  <a:lnTo>
                    <a:pt x="396" y="678"/>
                  </a:lnTo>
                  <a:lnTo>
                    <a:pt x="399" y="673"/>
                  </a:lnTo>
                  <a:lnTo>
                    <a:pt x="401" y="676"/>
                  </a:lnTo>
                  <a:lnTo>
                    <a:pt x="401" y="678"/>
                  </a:lnTo>
                  <a:lnTo>
                    <a:pt x="403" y="682"/>
                  </a:lnTo>
                  <a:lnTo>
                    <a:pt x="405" y="682"/>
                  </a:lnTo>
                  <a:lnTo>
                    <a:pt x="408" y="682"/>
                  </a:lnTo>
                  <a:lnTo>
                    <a:pt x="410" y="682"/>
                  </a:lnTo>
                  <a:lnTo>
                    <a:pt x="412" y="682"/>
                  </a:lnTo>
                  <a:lnTo>
                    <a:pt x="414" y="687"/>
                  </a:lnTo>
                  <a:lnTo>
                    <a:pt x="417" y="689"/>
                  </a:lnTo>
                  <a:lnTo>
                    <a:pt x="419" y="689"/>
                  </a:lnTo>
                  <a:lnTo>
                    <a:pt x="424" y="689"/>
                  </a:lnTo>
                  <a:lnTo>
                    <a:pt x="424" y="691"/>
                  </a:lnTo>
                  <a:lnTo>
                    <a:pt x="424" y="691"/>
                  </a:lnTo>
                  <a:lnTo>
                    <a:pt x="424" y="694"/>
                  </a:lnTo>
                  <a:lnTo>
                    <a:pt x="424" y="694"/>
                  </a:lnTo>
                  <a:lnTo>
                    <a:pt x="424" y="694"/>
                  </a:lnTo>
                  <a:lnTo>
                    <a:pt x="428" y="696"/>
                  </a:lnTo>
                  <a:lnTo>
                    <a:pt x="430" y="694"/>
                  </a:lnTo>
                  <a:lnTo>
                    <a:pt x="433" y="694"/>
                  </a:lnTo>
                  <a:lnTo>
                    <a:pt x="435" y="694"/>
                  </a:lnTo>
                  <a:lnTo>
                    <a:pt x="435" y="691"/>
                  </a:lnTo>
                  <a:lnTo>
                    <a:pt x="433" y="691"/>
                  </a:lnTo>
                  <a:lnTo>
                    <a:pt x="433" y="689"/>
                  </a:lnTo>
                  <a:lnTo>
                    <a:pt x="435" y="687"/>
                  </a:lnTo>
                  <a:lnTo>
                    <a:pt x="435" y="685"/>
                  </a:lnTo>
                  <a:lnTo>
                    <a:pt x="437" y="682"/>
                  </a:lnTo>
                  <a:lnTo>
                    <a:pt x="439" y="680"/>
                  </a:lnTo>
                  <a:lnTo>
                    <a:pt x="442" y="685"/>
                  </a:lnTo>
                  <a:lnTo>
                    <a:pt x="444" y="685"/>
                  </a:lnTo>
                  <a:lnTo>
                    <a:pt x="446" y="682"/>
                  </a:lnTo>
                  <a:lnTo>
                    <a:pt x="448" y="685"/>
                  </a:lnTo>
                  <a:lnTo>
                    <a:pt x="451" y="680"/>
                  </a:lnTo>
                  <a:lnTo>
                    <a:pt x="453" y="678"/>
                  </a:lnTo>
                  <a:lnTo>
                    <a:pt x="455" y="678"/>
                  </a:lnTo>
                  <a:lnTo>
                    <a:pt x="455" y="680"/>
                  </a:lnTo>
                  <a:lnTo>
                    <a:pt x="455" y="680"/>
                  </a:lnTo>
                  <a:lnTo>
                    <a:pt x="458" y="680"/>
                  </a:lnTo>
                  <a:lnTo>
                    <a:pt x="462" y="682"/>
                  </a:lnTo>
                  <a:lnTo>
                    <a:pt x="467" y="680"/>
                  </a:lnTo>
                  <a:lnTo>
                    <a:pt x="469" y="680"/>
                  </a:lnTo>
                  <a:lnTo>
                    <a:pt x="469" y="680"/>
                  </a:lnTo>
                  <a:lnTo>
                    <a:pt x="471" y="680"/>
                  </a:lnTo>
                  <a:lnTo>
                    <a:pt x="473" y="682"/>
                  </a:lnTo>
                  <a:lnTo>
                    <a:pt x="476" y="682"/>
                  </a:lnTo>
                  <a:lnTo>
                    <a:pt x="478" y="682"/>
                  </a:lnTo>
                  <a:lnTo>
                    <a:pt x="480" y="682"/>
                  </a:lnTo>
                  <a:lnTo>
                    <a:pt x="480" y="680"/>
                  </a:lnTo>
                  <a:lnTo>
                    <a:pt x="478" y="680"/>
                  </a:lnTo>
                  <a:lnTo>
                    <a:pt x="480" y="678"/>
                  </a:lnTo>
                  <a:lnTo>
                    <a:pt x="478" y="678"/>
                  </a:lnTo>
                  <a:lnTo>
                    <a:pt x="483" y="676"/>
                  </a:lnTo>
                  <a:lnTo>
                    <a:pt x="483" y="673"/>
                  </a:lnTo>
                  <a:lnTo>
                    <a:pt x="485" y="671"/>
                  </a:lnTo>
                  <a:lnTo>
                    <a:pt x="485" y="671"/>
                  </a:lnTo>
                  <a:lnTo>
                    <a:pt x="487" y="671"/>
                  </a:lnTo>
                  <a:lnTo>
                    <a:pt x="489" y="669"/>
                  </a:lnTo>
                  <a:lnTo>
                    <a:pt x="485" y="666"/>
                  </a:lnTo>
                  <a:lnTo>
                    <a:pt x="487" y="662"/>
                  </a:lnTo>
                  <a:lnTo>
                    <a:pt x="487" y="662"/>
                  </a:lnTo>
                  <a:lnTo>
                    <a:pt x="487" y="660"/>
                  </a:lnTo>
                  <a:lnTo>
                    <a:pt x="489" y="662"/>
                  </a:lnTo>
                  <a:lnTo>
                    <a:pt x="489" y="660"/>
                  </a:lnTo>
                  <a:lnTo>
                    <a:pt x="489" y="660"/>
                  </a:lnTo>
                  <a:lnTo>
                    <a:pt x="489" y="660"/>
                  </a:lnTo>
                  <a:lnTo>
                    <a:pt x="492" y="657"/>
                  </a:lnTo>
                  <a:lnTo>
                    <a:pt x="492" y="655"/>
                  </a:lnTo>
                  <a:lnTo>
                    <a:pt x="492" y="655"/>
                  </a:lnTo>
                  <a:lnTo>
                    <a:pt x="494" y="657"/>
                  </a:lnTo>
                  <a:lnTo>
                    <a:pt x="496" y="657"/>
                  </a:lnTo>
                  <a:lnTo>
                    <a:pt x="498" y="655"/>
                  </a:lnTo>
                  <a:lnTo>
                    <a:pt x="501" y="657"/>
                  </a:lnTo>
                  <a:lnTo>
                    <a:pt x="503" y="655"/>
                  </a:lnTo>
                  <a:lnTo>
                    <a:pt x="503" y="657"/>
                  </a:lnTo>
                  <a:lnTo>
                    <a:pt x="507" y="660"/>
                  </a:lnTo>
                  <a:lnTo>
                    <a:pt x="507" y="657"/>
                  </a:lnTo>
                  <a:lnTo>
                    <a:pt x="510" y="657"/>
                  </a:lnTo>
                  <a:lnTo>
                    <a:pt x="512" y="657"/>
                  </a:lnTo>
                  <a:lnTo>
                    <a:pt x="517" y="657"/>
                  </a:lnTo>
                  <a:lnTo>
                    <a:pt x="517" y="657"/>
                  </a:lnTo>
                  <a:lnTo>
                    <a:pt x="519" y="660"/>
                  </a:lnTo>
                  <a:lnTo>
                    <a:pt x="519" y="660"/>
                  </a:lnTo>
                  <a:lnTo>
                    <a:pt x="521" y="664"/>
                  </a:lnTo>
                  <a:lnTo>
                    <a:pt x="521" y="666"/>
                  </a:lnTo>
                  <a:lnTo>
                    <a:pt x="523" y="666"/>
                  </a:lnTo>
                  <a:lnTo>
                    <a:pt x="523" y="669"/>
                  </a:lnTo>
                  <a:lnTo>
                    <a:pt x="523" y="671"/>
                  </a:lnTo>
                  <a:lnTo>
                    <a:pt x="526" y="673"/>
                  </a:lnTo>
                  <a:lnTo>
                    <a:pt x="526" y="676"/>
                  </a:lnTo>
                  <a:lnTo>
                    <a:pt x="523" y="676"/>
                  </a:lnTo>
                  <a:lnTo>
                    <a:pt x="523" y="676"/>
                  </a:lnTo>
                  <a:lnTo>
                    <a:pt x="526" y="676"/>
                  </a:lnTo>
                  <a:lnTo>
                    <a:pt x="526" y="676"/>
                  </a:lnTo>
                  <a:lnTo>
                    <a:pt x="528" y="676"/>
                  </a:lnTo>
                  <a:lnTo>
                    <a:pt x="528" y="680"/>
                  </a:lnTo>
                  <a:lnTo>
                    <a:pt x="530" y="682"/>
                  </a:lnTo>
                  <a:lnTo>
                    <a:pt x="528" y="687"/>
                  </a:lnTo>
                  <a:lnTo>
                    <a:pt x="530" y="687"/>
                  </a:lnTo>
                  <a:lnTo>
                    <a:pt x="532" y="687"/>
                  </a:lnTo>
                  <a:lnTo>
                    <a:pt x="537" y="685"/>
                  </a:lnTo>
                  <a:lnTo>
                    <a:pt x="535" y="682"/>
                  </a:lnTo>
                  <a:lnTo>
                    <a:pt x="535" y="678"/>
                  </a:lnTo>
                  <a:lnTo>
                    <a:pt x="537" y="673"/>
                  </a:lnTo>
                  <a:lnTo>
                    <a:pt x="539" y="673"/>
                  </a:lnTo>
                  <a:lnTo>
                    <a:pt x="541" y="671"/>
                  </a:lnTo>
                  <a:lnTo>
                    <a:pt x="544" y="671"/>
                  </a:lnTo>
                  <a:lnTo>
                    <a:pt x="544" y="669"/>
                  </a:lnTo>
                  <a:lnTo>
                    <a:pt x="541" y="666"/>
                  </a:lnTo>
                  <a:lnTo>
                    <a:pt x="544" y="664"/>
                  </a:lnTo>
                  <a:lnTo>
                    <a:pt x="546" y="662"/>
                  </a:lnTo>
                  <a:lnTo>
                    <a:pt x="548" y="664"/>
                  </a:lnTo>
                  <a:lnTo>
                    <a:pt x="548" y="664"/>
                  </a:lnTo>
                  <a:lnTo>
                    <a:pt x="551" y="664"/>
                  </a:lnTo>
                  <a:lnTo>
                    <a:pt x="553" y="662"/>
                  </a:lnTo>
                  <a:lnTo>
                    <a:pt x="553" y="662"/>
                  </a:lnTo>
                  <a:lnTo>
                    <a:pt x="555" y="664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0" y="666"/>
                  </a:lnTo>
                  <a:lnTo>
                    <a:pt x="564" y="664"/>
                  </a:lnTo>
                  <a:lnTo>
                    <a:pt x="566" y="662"/>
                  </a:lnTo>
                  <a:lnTo>
                    <a:pt x="564" y="657"/>
                  </a:lnTo>
                  <a:lnTo>
                    <a:pt x="564" y="655"/>
                  </a:lnTo>
                  <a:lnTo>
                    <a:pt x="562" y="653"/>
                  </a:lnTo>
                  <a:lnTo>
                    <a:pt x="562" y="648"/>
                  </a:lnTo>
                  <a:lnTo>
                    <a:pt x="564" y="646"/>
                  </a:lnTo>
                  <a:lnTo>
                    <a:pt x="562" y="644"/>
                  </a:lnTo>
                  <a:lnTo>
                    <a:pt x="560" y="642"/>
                  </a:lnTo>
                  <a:lnTo>
                    <a:pt x="560" y="642"/>
                  </a:lnTo>
                  <a:lnTo>
                    <a:pt x="557" y="639"/>
                  </a:lnTo>
                  <a:lnTo>
                    <a:pt x="557" y="639"/>
                  </a:lnTo>
                  <a:lnTo>
                    <a:pt x="557" y="637"/>
                  </a:lnTo>
                  <a:lnTo>
                    <a:pt x="557" y="637"/>
                  </a:lnTo>
                  <a:lnTo>
                    <a:pt x="562" y="635"/>
                  </a:lnTo>
                  <a:lnTo>
                    <a:pt x="564" y="632"/>
                  </a:lnTo>
                  <a:lnTo>
                    <a:pt x="564" y="630"/>
                  </a:lnTo>
                  <a:lnTo>
                    <a:pt x="566" y="628"/>
                  </a:lnTo>
                  <a:lnTo>
                    <a:pt x="566" y="628"/>
                  </a:lnTo>
                  <a:lnTo>
                    <a:pt x="566" y="626"/>
                  </a:lnTo>
                  <a:lnTo>
                    <a:pt x="566" y="623"/>
                  </a:lnTo>
                  <a:lnTo>
                    <a:pt x="569" y="623"/>
                  </a:lnTo>
                  <a:lnTo>
                    <a:pt x="571" y="623"/>
                  </a:lnTo>
                  <a:lnTo>
                    <a:pt x="571" y="626"/>
                  </a:lnTo>
                  <a:lnTo>
                    <a:pt x="573" y="623"/>
                  </a:lnTo>
                  <a:lnTo>
                    <a:pt x="575" y="623"/>
                  </a:lnTo>
                  <a:lnTo>
                    <a:pt x="578" y="626"/>
                  </a:lnTo>
                  <a:lnTo>
                    <a:pt x="578" y="626"/>
                  </a:lnTo>
                  <a:lnTo>
                    <a:pt x="578" y="628"/>
                  </a:lnTo>
                  <a:lnTo>
                    <a:pt x="580" y="628"/>
                  </a:lnTo>
                  <a:lnTo>
                    <a:pt x="582" y="628"/>
                  </a:lnTo>
                  <a:lnTo>
                    <a:pt x="585" y="628"/>
                  </a:lnTo>
                  <a:lnTo>
                    <a:pt x="587" y="626"/>
                  </a:lnTo>
                  <a:lnTo>
                    <a:pt x="589" y="626"/>
                  </a:lnTo>
                  <a:lnTo>
                    <a:pt x="591" y="628"/>
                  </a:lnTo>
                  <a:lnTo>
                    <a:pt x="591" y="632"/>
                  </a:lnTo>
                  <a:lnTo>
                    <a:pt x="594" y="635"/>
                  </a:lnTo>
                  <a:lnTo>
                    <a:pt x="594" y="635"/>
                  </a:lnTo>
                  <a:lnTo>
                    <a:pt x="594" y="635"/>
                  </a:lnTo>
                  <a:lnTo>
                    <a:pt x="596" y="635"/>
                  </a:lnTo>
                  <a:lnTo>
                    <a:pt x="596" y="639"/>
                  </a:lnTo>
                  <a:lnTo>
                    <a:pt x="596" y="639"/>
                  </a:lnTo>
                  <a:lnTo>
                    <a:pt x="598" y="642"/>
                  </a:lnTo>
                  <a:lnTo>
                    <a:pt x="596" y="644"/>
                  </a:lnTo>
                  <a:lnTo>
                    <a:pt x="596" y="646"/>
                  </a:lnTo>
                  <a:lnTo>
                    <a:pt x="598" y="646"/>
                  </a:lnTo>
                  <a:lnTo>
                    <a:pt x="598" y="644"/>
                  </a:lnTo>
                  <a:lnTo>
                    <a:pt x="600" y="642"/>
                  </a:lnTo>
                  <a:lnTo>
                    <a:pt x="605" y="642"/>
                  </a:lnTo>
                  <a:lnTo>
                    <a:pt x="607" y="644"/>
                  </a:lnTo>
                  <a:lnTo>
                    <a:pt x="607" y="646"/>
                  </a:lnTo>
                  <a:lnTo>
                    <a:pt x="609" y="646"/>
                  </a:lnTo>
                  <a:lnTo>
                    <a:pt x="612" y="646"/>
                  </a:lnTo>
                  <a:lnTo>
                    <a:pt x="612" y="648"/>
                  </a:lnTo>
                  <a:lnTo>
                    <a:pt x="612" y="653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6" y="657"/>
                  </a:lnTo>
                  <a:lnTo>
                    <a:pt x="621" y="660"/>
                  </a:lnTo>
                  <a:lnTo>
                    <a:pt x="623" y="660"/>
                  </a:lnTo>
                  <a:lnTo>
                    <a:pt x="632" y="653"/>
                  </a:lnTo>
                  <a:lnTo>
                    <a:pt x="637" y="653"/>
                  </a:lnTo>
                  <a:lnTo>
                    <a:pt x="637" y="651"/>
                  </a:lnTo>
                  <a:lnTo>
                    <a:pt x="637" y="651"/>
                  </a:lnTo>
                  <a:lnTo>
                    <a:pt x="637" y="646"/>
                  </a:lnTo>
                  <a:lnTo>
                    <a:pt x="637" y="644"/>
                  </a:lnTo>
                  <a:lnTo>
                    <a:pt x="637" y="639"/>
                  </a:lnTo>
                  <a:lnTo>
                    <a:pt x="637" y="637"/>
                  </a:lnTo>
                  <a:lnTo>
                    <a:pt x="637" y="635"/>
                  </a:lnTo>
                  <a:lnTo>
                    <a:pt x="637" y="632"/>
                  </a:lnTo>
                  <a:lnTo>
                    <a:pt x="637" y="630"/>
                  </a:lnTo>
                  <a:lnTo>
                    <a:pt x="637" y="630"/>
                  </a:lnTo>
                  <a:lnTo>
                    <a:pt x="637" y="626"/>
                  </a:lnTo>
                  <a:lnTo>
                    <a:pt x="637" y="623"/>
                  </a:lnTo>
                  <a:lnTo>
                    <a:pt x="637" y="621"/>
                  </a:lnTo>
                  <a:lnTo>
                    <a:pt x="639" y="614"/>
                  </a:lnTo>
                  <a:lnTo>
                    <a:pt x="637" y="608"/>
                  </a:lnTo>
                  <a:lnTo>
                    <a:pt x="639" y="605"/>
                  </a:lnTo>
                  <a:lnTo>
                    <a:pt x="639" y="603"/>
                  </a:lnTo>
                  <a:lnTo>
                    <a:pt x="639" y="601"/>
                  </a:lnTo>
                  <a:lnTo>
                    <a:pt x="639" y="596"/>
                  </a:lnTo>
                  <a:lnTo>
                    <a:pt x="634" y="596"/>
                  </a:lnTo>
                  <a:lnTo>
                    <a:pt x="630" y="592"/>
                  </a:lnTo>
                  <a:lnTo>
                    <a:pt x="630" y="589"/>
                  </a:lnTo>
                  <a:lnTo>
                    <a:pt x="630" y="587"/>
                  </a:lnTo>
                  <a:lnTo>
                    <a:pt x="630" y="583"/>
                  </a:lnTo>
                  <a:lnTo>
                    <a:pt x="628" y="580"/>
                  </a:lnTo>
                  <a:lnTo>
                    <a:pt x="625" y="578"/>
                  </a:lnTo>
                  <a:lnTo>
                    <a:pt x="628" y="576"/>
                  </a:lnTo>
                  <a:lnTo>
                    <a:pt x="625" y="576"/>
                  </a:lnTo>
                  <a:lnTo>
                    <a:pt x="623" y="578"/>
                  </a:lnTo>
                  <a:lnTo>
                    <a:pt x="621" y="578"/>
                  </a:lnTo>
                  <a:lnTo>
                    <a:pt x="619" y="578"/>
                  </a:lnTo>
                  <a:lnTo>
                    <a:pt x="616" y="578"/>
                  </a:lnTo>
                  <a:lnTo>
                    <a:pt x="614" y="578"/>
                  </a:lnTo>
                  <a:lnTo>
                    <a:pt x="612" y="576"/>
                  </a:lnTo>
                  <a:lnTo>
                    <a:pt x="609" y="573"/>
                  </a:lnTo>
                  <a:lnTo>
                    <a:pt x="607" y="573"/>
                  </a:lnTo>
                  <a:lnTo>
                    <a:pt x="605" y="576"/>
                  </a:lnTo>
                  <a:lnTo>
                    <a:pt x="605" y="576"/>
                  </a:lnTo>
                  <a:lnTo>
                    <a:pt x="605" y="573"/>
                  </a:lnTo>
                  <a:lnTo>
                    <a:pt x="605" y="571"/>
                  </a:lnTo>
                  <a:lnTo>
                    <a:pt x="605" y="569"/>
                  </a:lnTo>
                  <a:lnTo>
                    <a:pt x="603" y="569"/>
                  </a:lnTo>
                  <a:lnTo>
                    <a:pt x="603" y="569"/>
                  </a:lnTo>
                  <a:lnTo>
                    <a:pt x="598" y="564"/>
                  </a:lnTo>
                  <a:lnTo>
                    <a:pt x="600" y="560"/>
                  </a:lnTo>
                  <a:lnTo>
                    <a:pt x="603" y="560"/>
                  </a:lnTo>
                  <a:lnTo>
                    <a:pt x="603" y="558"/>
                  </a:lnTo>
                  <a:lnTo>
                    <a:pt x="603" y="558"/>
                  </a:lnTo>
                  <a:lnTo>
                    <a:pt x="603" y="555"/>
                  </a:lnTo>
                  <a:lnTo>
                    <a:pt x="600" y="551"/>
                  </a:lnTo>
                  <a:lnTo>
                    <a:pt x="598" y="551"/>
                  </a:lnTo>
                  <a:lnTo>
                    <a:pt x="598" y="551"/>
                  </a:lnTo>
                  <a:lnTo>
                    <a:pt x="596" y="551"/>
                  </a:lnTo>
                  <a:lnTo>
                    <a:pt x="594" y="551"/>
                  </a:lnTo>
                  <a:lnTo>
                    <a:pt x="591" y="546"/>
                  </a:lnTo>
                  <a:lnTo>
                    <a:pt x="591" y="546"/>
                  </a:lnTo>
                  <a:lnTo>
                    <a:pt x="589" y="544"/>
                  </a:lnTo>
                  <a:lnTo>
                    <a:pt x="587" y="544"/>
                  </a:lnTo>
                  <a:lnTo>
                    <a:pt x="587" y="539"/>
                  </a:lnTo>
                  <a:lnTo>
                    <a:pt x="585" y="537"/>
                  </a:lnTo>
                  <a:lnTo>
                    <a:pt x="585" y="535"/>
                  </a:lnTo>
                  <a:lnTo>
                    <a:pt x="582" y="535"/>
                  </a:lnTo>
                  <a:lnTo>
                    <a:pt x="582" y="533"/>
                  </a:lnTo>
                  <a:lnTo>
                    <a:pt x="580" y="530"/>
                  </a:lnTo>
                  <a:lnTo>
                    <a:pt x="580" y="528"/>
                  </a:lnTo>
                  <a:lnTo>
                    <a:pt x="582" y="528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4"/>
                  </a:lnTo>
                  <a:lnTo>
                    <a:pt x="575" y="515"/>
                  </a:lnTo>
                  <a:lnTo>
                    <a:pt x="571" y="515"/>
                  </a:lnTo>
                  <a:lnTo>
                    <a:pt x="571" y="517"/>
                  </a:lnTo>
                  <a:lnTo>
                    <a:pt x="566" y="517"/>
                  </a:lnTo>
                  <a:lnTo>
                    <a:pt x="569" y="515"/>
                  </a:lnTo>
                  <a:lnTo>
                    <a:pt x="566" y="515"/>
                  </a:lnTo>
                  <a:lnTo>
                    <a:pt x="566" y="515"/>
                  </a:lnTo>
                  <a:lnTo>
                    <a:pt x="564" y="512"/>
                  </a:lnTo>
                  <a:lnTo>
                    <a:pt x="562" y="510"/>
                  </a:lnTo>
                  <a:lnTo>
                    <a:pt x="562" y="510"/>
                  </a:lnTo>
                  <a:lnTo>
                    <a:pt x="562" y="508"/>
                  </a:lnTo>
                  <a:lnTo>
                    <a:pt x="562" y="508"/>
                  </a:lnTo>
                  <a:lnTo>
                    <a:pt x="562" y="505"/>
                  </a:lnTo>
                  <a:lnTo>
                    <a:pt x="562" y="501"/>
                  </a:lnTo>
                  <a:lnTo>
                    <a:pt x="562" y="499"/>
                  </a:lnTo>
                  <a:lnTo>
                    <a:pt x="560" y="496"/>
                  </a:lnTo>
                  <a:lnTo>
                    <a:pt x="562" y="496"/>
                  </a:lnTo>
                  <a:lnTo>
                    <a:pt x="562" y="492"/>
                  </a:lnTo>
                  <a:lnTo>
                    <a:pt x="560" y="494"/>
                  </a:lnTo>
                  <a:lnTo>
                    <a:pt x="557" y="494"/>
                  </a:lnTo>
                  <a:lnTo>
                    <a:pt x="557" y="492"/>
                  </a:lnTo>
                  <a:lnTo>
                    <a:pt x="557" y="492"/>
                  </a:lnTo>
                  <a:lnTo>
                    <a:pt x="557" y="490"/>
                  </a:lnTo>
                  <a:lnTo>
                    <a:pt x="557" y="490"/>
                  </a:lnTo>
                  <a:lnTo>
                    <a:pt x="555" y="492"/>
                  </a:lnTo>
                  <a:lnTo>
                    <a:pt x="553" y="492"/>
                  </a:lnTo>
                  <a:lnTo>
                    <a:pt x="553" y="494"/>
                  </a:lnTo>
                  <a:lnTo>
                    <a:pt x="553" y="494"/>
                  </a:lnTo>
                  <a:lnTo>
                    <a:pt x="551" y="492"/>
                  </a:lnTo>
                  <a:lnTo>
                    <a:pt x="551" y="494"/>
                  </a:lnTo>
                  <a:lnTo>
                    <a:pt x="548" y="492"/>
                  </a:lnTo>
                  <a:lnTo>
                    <a:pt x="546" y="494"/>
                  </a:lnTo>
                  <a:lnTo>
                    <a:pt x="546" y="496"/>
                  </a:lnTo>
                  <a:lnTo>
                    <a:pt x="544" y="494"/>
                  </a:lnTo>
                  <a:lnTo>
                    <a:pt x="544" y="496"/>
                  </a:lnTo>
                  <a:lnTo>
                    <a:pt x="541" y="494"/>
                  </a:lnTo>
                  <a:lnTo>
                    <a:pt x="541" y="496"/>
                  </a:lnTo>
                  <a:lnTo>
                    <a:pt x="541" y="496"/>
                  </a:lnTo>
                  <a:lnTo>
                    <a:pt x="541" y="499"/>
                  </a:lnTo>
                  <a:lnTo>
                    <a:pt x="539" y="499"/>
                  </a:lnTo>
                  <a:lnTo>
                    <a:pt x="541" y="499"/>
                  </a:lnTo>
                  <a:lnTo>
                    <a:pt x="539" y="501"/>
                  </a:lnTo>
                  <a:lnTo>
                    <a:pt x="537" y="499"/>
                  </a:lnTo>
                  <a:lnTo>
                    <a:pt x="535" y="499"/>
                  </a:lnTo>
                  <a:lnTo>
                    <a:pt x="535" y="499"/>
                  </a:lnTo>
                  <a:lnTo>
                    <a:pt x="535" y="499"/>
                  </a:lnTo>
                  <a:lnTo>
                    <a:pt x="535" y="501"/>
                  </a:lnTo>
                  <a:lnTo>
                    <a:pt x="537" y="501"/>
                  </a:lnTo>
                  <a:lnTo>
                    <a:pt x="537" y="501"/>
                  </a:lnTo>
                  <a:lnTo>
                    <a:pt x="537" y="503"/>
                  </a:lnTo>
                  <a:lnTo>
                    <a:pt x="535" y="503"/>
                  </a:lnTo>
                  <a:lnTo>
                    <a:pt x="532" y="503"/>
                  </a:lnTo>
                  <a:lnTo>
                    <a:pt x="530" y="503"/>
                  </a:lnTo>
                  <a:lnTo>
                    <a:pt x="530" y="503"/>
                  </a:lnTo>
                  <a:lnTo>
                    <a:pt x="532" y="505"/>
                  </a:lnTo>
                  <a:lnTo>
                    <a:pt x="530" y="508"/>
                  </a:lnTo>
                  <a:lnTo>
                    <a:pt x="530" y="508"/>
                  </a:lnTo>
                  <a:lnTo>
                    <a:pt x="528" y="505"/>
                  </a:lnTo>
                  <a:lnTo>
                    <a:pt x="526" y="508"/>
                  </a:lnTo>
                  <a:lnTo>
                    <a:pt x="526" y="508"/>
                  </a:lnTo>
                  <a:lnTo>
                    <a:pt x="526" y="505"/>
                  </a:lnTo>
                  <a:lnTo>
                    <a:pt x="526" y="505"/>
                  </a:lnTo>
                  <a:lnTo>
                    <a:pt x="523" y="508"/>
                  </a:lnTo>
                  <a:lnTo>
                    <a:pt x="523" y="505"/>
                  </a:lnTo>
                  <a:lnTo>
                    <a:pt x="526" y="505"/>
                  </a:lnTo>
                  <a:lnTo>
                    <a:pt x="523" y="503"/>
                  </a:lnTo>
                  <a:lnTo>
                    <a:pt x="523" y="503"/>
                  </a:lnTo>
                  <a:lnTo>
                    <a:pt x="519" y="503"/>
                  </a:lnTo>
                  <a:lnTo>
                    <a:pt x="514" y="499"/>
                  </a:lnTo>
                  <a:lnTo>
                    <a:pt x="514" y="499"/>
                  </a:lnTo>
                  <a:lnTo>
                    <a:pt x="512" y="499"/>
                  </a:lnTo>
                  <a:lnTo>
                    <a:pt x="512" y="501"/>
                  </a:lnTo>
                  <a:lnTo>
                    <a:pt x="512" y="501"/>
                  </a:lnTo>
                  <a:lnTo>
                    <a:pt x="510" y="503"/>
                  </a:lnTo>
                  <a:lnTo>
                    <a:pt x="510" y="503"/>
                  </a:lnTo>
                  <a:lnTo>
                    <a:pt x="505" y="501"/>
                  </a:lnTo>
                  <a:lnTo>
                    <a:pt x="505" y="501"/>
                  </a:lnTo>
                  <a:lnTo>
                    <a:pt x="505" y="503"/>
                  </a:lnTo>
                  <a:lnTo>
                    <a:pt x="503" y="503"/>
                  </a:lnTo>
                  <a:lnTo>
                    <a:pt x="503" y="499"/>
                  </a:lnTo>
                  <a:lnTo>
                    <a:pt x="501" y="499"/>
                  </a:lnTo>
                  <a:lnTo>
                    <a:pt x="498" y="499"/>
                  </a:lnTo>
                  <a:lnTo>
                    <a:pt x="496" y="496"/>
                  </a:lnTo>
                  <a:lnTo>
                    <a:pt x="496" y="496"/>
                  </a:lnTo>
                  <a:lnTo>
                    <a:pt x="498" y="494"/>
                  </a:lnTo>
                  <a:lnTo>
                    <a:pt x="498" y="492"/>
                  </a:lnTo>
                  <a:lnTo>
                    <a:pt x="498" y="490"/>
                  </a:lnTo>
                  <a:lnTo>
                    <a:pt x="498" y="490"/>
                  </a:lnTo>
                  <a:lnTo>
                    <a:pt x="498" y="490"/>
                  </a:lnTo>
                  <a:lnTo>
                    <a:pt x="496" y="487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6" y="481"/>
                  </a:lnTo>
                  <a:lnTo>
                    <a:pt x="494" y="481"/>
                  </a:lnTo>
                  <a:lnTo>
                    <a:pt x="492" y="478"/>
                  </a:lnTo>
                  <a:lnTo>
                    <a:pt x="494" y="476"/>
                  </a:lnTo>
                  <a:lnTo>
                    <a:pt x="492" y="476"/>
                  </a:lnTo>
                  <a:lnTo>
                    <a:pt x="489" y="476"/>
                  </a:lnTo>
                  <a:lnTo>
                    <a:pt x="489" y="471"/>
                  </a:lnTo>
                  <a:lnTo>
                    <a:pt x="489" y="471"/>
                  </a:lnTo>
                  <a:lnTo>
                    <a:pt x="489" y="469"/>
                  </a:lnTo>
                  <a:lnTo>
                    <a:pt x="489" y="469"/>
                  </a:lnTo>
                  <a:lnTo>
                    <a:pt x="489" y="467"/>
                  </a:lnTo>
                  <a:lnTo>
                    <a:pt x="487" y="465"/>
                  </a:lnTo>
                  <a:lnTo>
                    <a:pt x="487" y="465"/>
                  </a:lnTo>
                  <a:lnTo>
                    <a:pt x="485" y="465"/>
                  </a:lnTo>
                  <a:lnTo>
                    <a:pt x="483" y="460"/>
                  </a:lnTo>
                  <a:lnTo>
                    <a:pt x="483" y="458"/>
                  </a:lnTo>
                  <a:lnTo>
                    <a:pt x="480" y="458"/>
                  </a:lnTo>
                  <a:lnTo>
                    <a:pt x="480" y="458"/>
                  </a:lnTo>
                  <a:lnTo>
                    <a:pt x="480" y="456"/>
                  </a:lnTo>
                  <a:lnTo>
                    <a:pt x="478" y="456"/>
                  </a:lnTo>
                  <a:lnTo>
                    <a:pt x="478" y="456"/>
                  </a:lnTo>
                  <a:lnTo>
                    <a:pt x="476" y="456"/>
                  </a:lnTo>
                  <a:lnTo>
                    <a:pt x="476" y="456"/>
                  </a:lnTo>
                  <a:lnTo>
                    <a:pt x="476" y="453"/>
                  </a:lnTo>
                  <a:lnTo>
                    <a:pt x="473" y="451"/>
                  </a:lnTo>
                  <a:lnTo>
                    <a:pt x="473" y="451"/>
                  </a:lnTo>
                  <a:lnTo>
                    <a:pt x="473" y="446"/>
                  </a:lnTo>
                  <a:lnTo>
                    <a:pt x="476" y="446"/>
                  </a:lnTo>
                  <a:lnTo>
                    <a:pt x="476" y="444"/>
                  </a:lnTo>
                  <a:lnTo>
                    <a:pt x="478" y="444"/>
                  </a:lnTo>
                  <a:lnTo>
                    <a:pt x="478" y="442"/>
                  </a:lnTo>
                  <a:lnTo>
                    <a:pt x="480" y="442"/>
                  </a:lnTo>
                  <a:lnTo>
                    <a:pt x="483" y="440"/>
                  </a:lnTo>
                  <a:lnTo>
                    <a:pt x="483" y="437"/>
                  </a:lnTo>
                  <a:lnTo>
                    <a:pt x="480" y="437"/>
                  </a:lnTo>
                  <a:lnTo>
                    <a:pt x="476" y="440"/>
                  </a:lnTo>
                  <a:lnTo>
                    <a:pt x="476" y="440"/>
                  </a:lnTo>
                  <a:lnTo>
                    <a:pt x="476" y="442"/>
                  </a:lnTo>
                  <a:lnTo>
                    <a:pt x="473" y="442"/>
                  </a:lnTo>
                  <a:lnTo>
                    <a:pt x="469" y="444"/>
                  </a:lnTo>
                  <a:lnTo>
                    <a:pt x="469" y="442"/>
                  </a:lnTo>
                  <a:lnTo>
                    <a:pt x="469" y="442"/>
                  </a:lnTo>
                  <a:lnTo>
                    <a:pt x="469" y="440"/>
                  </a:lnTo>
                  <a:lnTo>
                    <a:pt x="469" y="440"/>
                  </a:lnTo>
                  <a:lnTo>
                    <a:pt x="471" y="442"/>
                  </a:lnTo>
                  <a:lnTo>
                    <a:pt x="471" y="440"/>
                  </a:lnTo>
                  <a:lnTo>
                    <a:pt x="473" y="440"/>
                  </a:lnTo>
                  <a:lnTo>
                    <a:pt x="471" y="435"/>
                  </a:lnTo>
                  <a:lnTo>
                    <a:pt x="469" y="433"/>
                  </a:lnTo>
                  <a:lnTo>
                    <a:pt x="469" y="431"/>
                  </a:lnTo>
                  <a:lnTo>
                    <a:pt x="471" y="431"/>
                  </a:lnTo>
                  <a:lnTo>
                    <a:pt x="473" y="428"/>
                  </a:lnTo>
                  <a:lnTo>
                    <a:pt x="473" y="428"/>
                  </a:lnTo>
                  <a:lnTo>
                    <a:pt x="469" y="428"/>
                  </a:lnTo>
                  <a:lnTo>
                    <a:pt x="473" y="428"/>
                  </a:lnTo>
                  <a:lnTo>
                    <a:pt x="476" y="426"/>
                  </a:lnTo>
                  <a:lnTo>
                    <a:pt x="476" y="426"/>
                  </a:lnTo>
                  <a:lnTo>
                    <a:pt x="473" y="426"/>
                  </a:lnTo>
                  <a:lnTo>
                    <a:pt x="471" y="426"/>
                  </a:lnTo>
                  <a:lnTo>
                    <a:pt x="469" y="424"/>
                  </a:lnTo>
                  <a:lnTo>
                    <a:pt x="469" y="422"/>
                  </a:lnTo>
                  <a:lnTo>
                    <a:pt x="469" y="422"/>
                  </a:lnTo>
                  <a:lnTo>
                    <a:pt x="471" y="424"/>
                  </a:lnTo>
                  <a:lnTo>
                    <a:pt x="473" y="422"/>
                  </a:lnTo>
                  <a:lnTo>
                    <a:pt x="471" y="422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71" y="415"/>
                  </a:lnTo>
                  <a:lnTo>
                    <a:pt x="471" y="412"/>
                  </a:lnTo>
                  <a:lnTo>
                    <a:pt x="469" y="412"/>
                  </a:lnTo>
                  <a:lnTo>
                    <a:pt x="469" y="415"/>
                  </a:lnTo>
                  <a:lnTo>
                    <a:pt x="467" y="415"/>
                  </a:lnTo>
                  <a:lnTo>
                    <a:pt x="467" y="412"/>
                  </a:lnTo>
                  <a:lnTo>
                    <a:pt x="467" y="410"/>
                  </a:lnTo>
                  <a:lnTo>
                    <a:pt x="467" y="408"/>
                  </a:lnTo>
                  <a:lnTo>
                    <a:pt x="462" y="408"/>
                  </a:lnTo>
                  <a:lnTo>
                    <a:pt x="467" y="401"/>
                  </a:lnTo>
                  <a:lnTo>
                    <a:pt x="469" y="401"/>
                  </a:lnTo>
                  <a:lnTo>
                    <a:pt x="471" y="399"/>
                  </a:lnTo>
                  <a:lnTo>
                    <a:pt x="471" y="399"/>
                  </a:lnTo>
                  <a:lnTo>
                    <a:pt x="471" y="397"/>
                  </a:lnTo>
                  <a:lnTo>
                    <a:pt x="471" y="394"/>
                  </a:lnTo>
                  <a:lnTo>
                    <a:pt x="471" y="394"/>
                  </a:lnTo>
                  <a:lnTo>
                    <a:pt x="469" y="394"/>
                  </a:lnTo>
                  <a:lnTo>
                    <a:pt x="469" y="392"/>
                  </a:lnTo>
                  <a:lnTo>
                    <a:pt x="469" y="392"/>
                  </a:lnTo>
                  <a:lnTo>
                    <a:pt x="471" y="390"/>
                  </a:lnTo>
                  <a:lnTo>
                    <a:pt x="473" y="390"/>
                  </a:lnTo>
                  <a:lnTo>
                    <a:pt x="473" y="388"/>
                  </a:lnTo>
                  <a:lnTo>
                    <a:pt x="473" y="388"/>
                  </a:lnTo>
                  <a:lnTo>
                    <a:pt x="476" y="385"/>
                  </a:lnTo>
                  <a:lnTo>
                    <a:pt x="476" y="385"/>
                  </a:lnTo>
                  <a:lnTo>
                    <a:pt x="476" y="385"/>
                  </a:lnTo>
                  <a:lnTo>
                    <a:pt x="478" y="388"/>
                  </a:lnTo>
                  <a:lnTo>
                    <a:pt x="478" y="388"/>
                  </a:lnTo>
                  <a:lnTo>
                    <a:pt x="480" y="390"/>
                  </a:lnTo>
                  <a:lnTo>
                    <a:pt x="483" y="390"/>
                  </a:lnTo>
                  <a:lnTo>
                    <a:pt x="485" y="388"/>
                  </a:lnTo>
                  <a:lnTo>
                    <a:pt x="485" y="388"/>
                  </a:lnTo>
                  <a:lnTo>
                    <a:pt x="485" y="390"/>
                  </a:lnTo>
                  <a:lnTo>
                    <a:pt x="487" y="390"/>
                  </a:lnTo>
                  <a:lnTo>
                    <a:pt x="487" y="390"/>
                  </a:lnTo>
                  <a:lnTo>
                    <a:pt x="487" y="388"/>
                  </a:lnTo>
                  <a:lnTo>
                    <a:pt x="489" y="388"/>
                  </a:lnTo>
                  <a:lnTo>
                    <a:pt x="489" y="388"/>
                  </a:lnTo>
                  <a:lnTo>
                    <a:pt x="489" y="388"/>
                  </a:lnTo>
                  <a:lnTo>
                    <a:pt x="492" y="388"/>
                  </a:lnTo>
                  <a:lnTo>
                    <a:pt x="492" y="388"/>
                  </a:lnTo>
                  <a:lnTo>
                    <a:pt x="492" y="385"/>
                  </a:lnTo>
                  <a:lnTo>
                    <a:pt x="494" y="388"/>
                  </a:lnTo>
                  <a:lnTo>
                    <a:pt x="494" y="388"/>
                  </a:lnTo>
                  <a:lnTo>
                    <a:pt x="494" y="390"/>
                  </a:lnTo>
                  <a:lnTo>
                    <a:pt x="496" y="390"/>
                  </a:lnTo>
                  <a:lnTo>
                    <a:pt x="496" y="390"/>
                  </a:lnTo>
                  <a:lnTo>
                    <a:pt x="496" y="392"/>
                  </a:lnTo>
                  <a:lnTo>
                    <a:pt x="496" y="392"/>
                  </a:lnTo>
                  <a:lnTo>
                    <a:pt x="498" y="397"/>
                  </a:lnTo>
                  <a:lnTo>
                    <a:pt x="501" y="397"/>
                  </a:lnTo>
                  <a:lnTo>
                    <a:pt x="501" y="401"/>
                  </a:lnTo>
                  <a:lnTo>
                    <a:pt x="503" y="403"/>
                  </a:lnTo>
                  <a:lnTo>
                    <a:pt x="501" y="403"/>
                  </a:lnTo>
                  <a:lnTo>
                    <a:pt x="503" y="406"/>
                  </a:lnTo>
                  <a:lnTo>
                    <a:pt x="503" y="408"/>
                  </a:lnTo>
                  <a:lnTo>
                    <a:pt x="507" y="408"/>
                  </a:lnTo>
                  <a:lnTo>
                    <a:pt x="510" y="408"/>
                  </a:lnTo>
                  <a:lnTo>
                    <a:pt x="512" y="408"/>
                  </a:lnTo>
                  <a:lnTo>
                    <a:pt x="512" y="406"/>
                  </a:lnTo>
                  <a:lnTo>
                    <a:pt x="512" y="406"/>
                  </a:lnTo>
                  <a:lnTo>
                    <a:pt x="514" y="406"/>
                  </a:lnTo>
                  <a:lnTo>
                    <a:pt x="517" y="406"/>
                  </a:lnTo>
                  <a:lnTo>
                    <a:pt x="517" y="401"/>
                  </a:lnTo>
                  <a:lnTo>
                    <a:pt x="519" y="399"/>
                  </a:lnTo>
                  <a:lnTo>
                    <a:pt x="517" y="399"/>
                  </a:lnTo>
                  <a:lnTo>
                    <a:pt x="519" y="394"/>
                  </a:lnTo>
                  <a:lnTo>
                    <a:pt x="523" y="394"/>
                  </a:lnTo>
                  <a:lnTo>
                    <a:pt x="523" y="394"/>
                  </a:lnTo>
                  <a:lnTo>
                    <a:pt x="523" y="392"/>
                  </a:lnTo>
                  <a:lnTo>
                    <a:pt x="523" y="392"/>
                  </a:lnTo>
                  <a:lnTo>
                    <a:pt x="523" y="392"/>
                  </a:lnTo>
                  <a:lnTo>
                    <a:pt x="528" y="390"/>
                  </a:lnTo>
                  <a:lnTo>
                    <a:pt x="528" y="390"/>
                  </a:lnTo>
                  <a:lnTo>
                    <a:pt x="526" y="388"/>
                  </a:lnTo>
                  <a:lnTo>
                    <a:pt x="528" y="388"/>
                  </a:lnTo>
                  <a:lnTo>
                    <a:pt x="523" y="388"/>
                  </a:lnTo>
                  <a:lnTo>
                    <a:pt x="519" y="383"/>
                  </a:lnTo>
                  <a:lnTo>
                    <a:pt x="517" y="381"/>
                  </a:lnTo>
                  <a:lnTo>
                    <a:pt x="517" y="381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9" y="378"/>
                  </a:lnTo>
                  <a:lnTo>
                    <a:pt x="519" y="378"/>
                  </a:lnTo>
                  <a:lnTo>
                    <a:pt x="521" y="381"/>
                  </a:lnTo>
                  <a:lnTo>
                    <a:pt x="523" y="378"/>
                  </a:lnTo>
                  <a:lnTo>
                    <a:pt x="523" y="381"/>
                  </a:lnTo>
                  <a:lnTo>
                    <a:pt x="526" y="378"/>
                  </a:lnTo>
                  <a:lnTo>
                    <a:pt x="526" y="381"/>
                  </a:lnTo>
                  <a:lnTo>
                    <a:pt x="528" y="378"/>
                  </a:lnTo>
                  <a:lnTo>
                    <a:pt x="528" y="378"/>
                  </a:lnTo>
                  <a:lnTo>
                    <a:pt x="528" y="378"/>
                  </a:lnTo>
                  <a:lnTo>
                    <a:pt x="528" y="378"/>
                  </a:lnTo>
                  <a:lnTo>
                    <a:pt x="528" y="376"/>
                  </a:lnTo>
                  <a:lnTo>
                    <a:pt x="530" y="376"/>
                  </a:lnTo>
                  <a:lnTo>
                    <a:pt x="532" y="378"/>
                  </a:lnTo>
                  <a:lnTo>
                    <a:pt x="537" y="378"/>
                  </a:lnTo>
                  <a:lnTo>
                    <a:pt x="539" y="376"/>
                  </a:lnTo>
                  <a:lnTo>
                    <a:pt x="539" y="374"/>
                  </a:lnTo>
                  <a:lnTo>
                    <a:pt x="541" y="374"/>
                  </a:lnTo>
                  <a:lnTo>
                    <a:pt x="544" y="376"/>
                  </a:lnTo>
                  <a:lnTo>
                    <a:pt x="548" y="374"/>
                  </a:lnTo>
                  <a:lnTo>
                    <a:pt x="546" y="372"/>
                  </a:lnTo>
                  <a:lnTo>
                    <a:pt x="544" y="365"/>
                  </a:lnTo>
                  <a:lnTo>
                    <a:pt x="544" y="363"/>
                  </a:lnTo>
                  <a:lnTo>
                    <a:pt x="541" y="363"/>
                  </a:lnTo>
                  <a:lnTo>
                    <a:pt x="544" y="360"/>
                  </a:lnTo>
                  <a:lnTo>
                    <a:pt x="541" y="358"/>
                  </a:lnTo>
                  <a:lnTo>
                    <a:pt x="539" y="360"/>
                  </a:lnTo>
                  <a:lnTo>
                    <a:pt x="539" y="360"/>
                  </a:lnTo>
                  <a:lnTo>
                    <a:pt x="539" y="358"/>
                  </a:lnTo>
                  <a:lnTo>
                    <a:pt x="539" y="356"/>
                  </a:lnTo>
                  <a:lnTo>
                    <a:pt x="537" y="351"/>
                  </a:lnTo>
                  <a:lnTo>
                    <a:pt x="535" y="351"/>
                  </a:lnTo>
                  <a:lnTo>
                    <a:pt x="532" y="349"/>
                  </a:lnTo>
                  <a:lnTo>
                    <a:pt x="535" y="347"/>
                  </a:lnTo>
                  <a:lnTo>
                    <a:pt x="535" y="342"/>
                  </a:lnTo>
                  <a:lnTo>
                    <a:pt x="535" y="342"/>
                  </a:lnTo>
                  <a:lnTo>
                    <a:pt x="532" y="342"/>
                  </a:lnTo>
                  <a:lnTo>
                    <a:pt x="530" y="342"/>
                  </a:lnTo>
                  <a:lnTo>
                    <a:pt x="528" y="338"/>
                  </a:lnTo>
                  <a:lnTo>
                    <a:pt x="526" y="338"/>
                  </a:lnTo>
                  <a:lnTo>
                    <a:pt x="523" y="338"/>
                  </a:lnTo>
                  <a:lnTo>
                    <a:pt x="519" y="333"/>
                  </a:lnTo>
                  <a:lnTo>
                    <a:pt x="514" y="329"/>
                  </a:lnTo>
                  <a:lnTo>
                    <a:pt x="517" y="326"/>
                  </a:lnTo>
                  <a:lnTo>
                    <a:pt x="514" y="322"/>
                  </a:lnTo>
                  <a:lnTo>
                    <a:pt x="514" y="317"/>
                  </a:lnTo>
                  <a:lnTo>
                    <a:pt x="514" y="313"/>
                  </a:lnTo>
                  <a:lnTo>
                    <a:pt x="512" y="310"/>
                  </a:lnTo>
                  <a:lnTo>
                    <a:pt x="512" y="308"/>
                  </a:lnTo>
                  <a:lnTo>
                    <a:pt x="514" y="306"/>
                  </a:lnTo>
                  <a:lnTo>
                    <a:pt x="512" y="301"/>
                  </a:lnTo>
                  <a:lnTo>
                    <a:pt x="512" y="301"/>
                  </a:lnTo>
                  <a:lnTo>
                    <a:pt x="512" y="301"/>
                  </a:lnTo>
                  <a:lnTo>
                    <a:pt x="510" y="299"/>
                  </a:lnTo>
                  <a:lnTo>
                    <a:pt x="510" y="299"/>
                  </a:lnTo>
                  <a:lnTo>
                    <a:pt x="510" y="299"/>
                  </a:lnTo>
                  <a:lnTo>
                    <a:pt x="507" y="295"/>
                  </a:lnTo>
                  <a:lnTo>
                    <a:pt x="505" y="295"/>
                  </a:lnTo>
                  <a:lnTo>
                    <a:pt x="503" y="295"/>
                  </a:lnTo>
                  <a:lnTo>
                    <a:pt x="503" y="292"/>
                  </a:lnTo>
                  <a:lnTo>
                    <a:pt x="505" y="292"/>
                  </a:lnTo>
                  <a:lnTo>
                    <a:pt x="503" y="290"/>
                  </a:lnTo>
                  <a:lnTo>
                    <a:pt x="503" y="288"/>
                  </a:lnTo>
                  <a:lnTo>
                    <a:pt x="503" y="285"/>
                  </a:lnTo>
                  <a:lnTo>
                    <a:pt x="505" y="288"/>
                  </a:lnTo>
                  <a:lnTo>
                    <a:pt x="505" y="288"/>
                  </a:lnTo>
                  <a:lnTo>
                    <a:pt x="507" y="290"/>
                  </a:lnTo>
                  <a:lnTo>
                    <a:pt x="510" y="290"/>
                  </a:lnTo>
                  <a:lnTo>
                    <a:pt x="510" y="288"/>
                  </a:lnTo>
                  <a:lnTo>
                    <a:pt x="510" y="288"/>
                  </a:lnTo>
                  <a:lnTo>
                    <a:pt x="510" y="285"/>
                  </a:lnTo>
                  <a:lnTo>
                    <a:pt x="507" y="281"/>
                  </a:lnTo>
                  <a:lnTo>
                    <a:pt x="505" y="279"/>
                  </a:lnTo>
                  <a:lnTo>
                    <a:pt x="507" y="276"/>
                  </a:lnTo>
                  <a:lnTo>
                    <a:pt x="507" y="274"/>
                  </a:lnTo>
                  <a:lnTo>
                    <a:pt x="503" y="274"/>
                  </a:lnTo>
                  <a:lnTo>
                    <a:pt x="498" y="274"/>
                  </a:lnTo>
                  <a:lnTo>
                    <a:pt x="498" y="274"/>
                  </a:lnTo>
                  <a:lnTo>
                    <a:pt x="498" y="272"/>
                  </a:lnTo>
                  <a:lnTo>
                    <a:pt x="498" y="270"/>
                  </a:lnTo>
                  <a:lnTo>
                    <a:pt x="501" y="265"/>
                  </a:lnTo>
                  <a:lnTo>
                    <a:pt x="501" y="263"/>
                  </a:lnTo>
                  <a:lnTo>
                    <a:pt x="498" y="258"/>
                  </a:lnTo>
                  <a:lnTo>
                    <a:pt x="494" y="258"/>
                  </a:lnTo>
                  <a:lnTo>
                    <a:pt x="487" y="258"/>
                  </a:lnTo>
                  <a:lnTo>
                    <a:pt x="485" y="256"/>
                  </a:lnTo>
                  <a:lnTo>
                    <a:pt x="485" y="251"/>
                  </a:lnTo>
                  <a:lnTo>
                    <a:pt x="483" y="249"/>
                  </a:lnTo>
                  <a:lnTo>
                    <a:pt x="483" y="247"/>
                  </a:lnTo>
                  <a:lnTo>
                    <a:pt x="476" y="240"/>
                  </a:lnTo>
                  <a:lnTo>
                    <a:pt x="476" y="236"/>
                  </a:lnTo>
                  <a:lnTo>
                    <a:pt x="476" y="233"/>
                  </a:lnTo>
                  <a:lnTo>
                    <a:pt x="478" y="229"/>
                  </a:lnTo>
                  <a:lnTo>
                    <a:pt x="483" y="227"/>
                  </a:lnTo>
                  <a:lnTo>
                    <a:pt x="487" y="222"/>
                  </a:lnTo>
                  <a:lnTo>
                    <a:pt x="487" y="220"/>
                  </a:lnTo>
                  <a:lnTo>
                    <a:pt x="487" y="215"/>
                  </a:lnTo>
                  <a:lnTo>
                    <a:pt x="485" y="211"/>
                  </a:lnTo>
                  <a:lnTo>
                    <a:pt x="480" y="199"/>
                  </a:lnTo>
                  <a:lnTo>
                    <a:pt x="480" y="197"/>
                  </a:lnTo>
                  <a:lnTo>
                    <a:pt x="485" y="190"/>
                  </a:lnTo>
                  <a:lnTo>
                    <a:pt x="489" y="186"/>
                  </a:lnTo>
                  <a:lnTo>
                    <a:pt x="503" y="172"/>
                  </a:lnTo>
                  <a:lnTo>
                    <a:pt x="501" y="172"/>
                  </a:lnTo>
                  <a:lnTo>
                    <a:pt x="496" y="170"/>
                  </a:lnTo>
                  <a:lnTo>
                    <a:pt x="494" y="170"/>
                  </a:lnTo>
                  <a:lnTo>
                    <a:pt x="498" y="170"/>
                  </a:lnTo>
                  <a:lnTo>
                    <a:pt x="503" y="172"/>
                  </a:lnTo>
                  <a:lnTo>
                    <a:pt x="510" y="165"/>
                  </a:lnTo>
                  <a:lnTo>
                    <a:pt x="519" y="156"/>
                  </a:lnTo>
                  <a:lnTo>
                    <a:pt x="519" y="154"/>
                  </a:lnTo>
                  <a:lnTo>
                    <a:pt x="519" y="152"/>
                  </a:lnTo>
                  <a:lnTo>
                    <a:pt x="517" y="145"/>
                  </a:lnTo>
                  <a:lnTo>
                    <a:pt x="517" y="140"/>
                  </a:lnTo>
                  <a:lnTo>
                    <a:pt x="514" y="134"/>
                  </a:lnTo>
                  <a:lnTo>
                    <a:pt x="514" y="131"/>
                  </a:lnTo>
                  <a:lnTo>
                    <a:pt x="517" y="127"/>
                  </a:lnTo>
                  <a:lnTo>
                    <a:pt x="512" y="127"/>
                  </a:lnTo>
                  <a:lnTo>
                    <a:pt x="510" y="127"/>
                  </a:lnTo>
                  <a:lnTo>
                    <a:pt x="507" y="122"/>
                  </a:lnTo>
                  <a:lnTo>
                    <a:pt x="505" y="124"/>
                  </a:lnTo>
                  <a:lnTo>
                    <a:pt x="503" y="122"/>
                  </a:lnTo>
                  <a:lnTo>
                    <a:pt x="501" y="118"/>
                  </a:lnTo>
                  <a:lnTo>
                    <a:pt x="501" y="118"/>
                  </a:lnTo>
                  <a:lnTo>
                    <a:pt x="496" y="120"/>
                  </a:lnTo>
                  <a:lnTo>
                    <a:pt x="492" y="120"/>
                  </a:lnTo>
                  <a:lnTo>
                    <a:pt x="492" y="115"/>
                  </a:lnTo>
                  <a:lnTo>
                    <a:pt x="487" y="111"/>
                  </a:lnTo>
                  <a:lnTo>
                    <a:pt x="489" y="109"/>
                  </a:lnTo>
                  <a:lnTo>
                    <a:pt x="489" y="109"/>
                  </a:lnTo>
                  <a:lnTo>
                    <a:pt x="487" y="106"/>
                  </a:lnTo>
                  <a:lnTo>
                    <a:pt x="485" y="104"/>
                  </a:lnTo>
                  <a:lnTo>
                    <a:pt x="483" y="104"/>
                  </a:lnTo>
                  <a:lnTo>
                    <a:pt x="483" y="104"/>
                  </a:lnTo>
                  <a:lnTo>
                    <a:pt x="483" y="100"/>
                  </a:lnTo>
                  <a:lnTo>
                    <a:pt x="480" y="100"/>
                  </a:lnTo>
                  <a:lnTo>
                    <a:pt x="480" y="97"/>
                  </a:lnTo>
                  <a:lnTo>
                    <a:pt x="478" y="97"/>
                  </a:lnTo>
                  <a:lnTo>
                    <a:pt x="478" y="95"/>
                  </a:lnTo>
                  <a:lnTo>
                    <a:pt x="476" y="93"/>
                  </a:lnTo>
                  <a:lnTo>
                    <a:pt x="473" y="90"/>
                  </a:lnTo>
                  <a:lnTo>
                    <a:pt x="471" y="84"/>
                  </a:lnTo>
                  <a:lnTo>
                    <a:pt x="471" y="84"/>
                  </a:lnTo>
                  <a:lnTo>
                    <a:pt x="469" y="84"/>
                  </a:lnTo>
                  <a:lnTo>
                    <a:pt x="462" y="81"/>
                  </a:lnTo>
                  <a:lnTo>
                    <a:pt x="458" y="81"/>
                  </a:lnTo>
                  <a:lnTo>
                    <a:pt x="458" y="79"/>
                  </a:lnTo>
                  <a:lnTo>
                    <a:pt x="455" y="77"/>
                  </a:lnTo>
                  <a:lnTo>
                    <a:pt x="455" y="77"/>
                  </a:lnTo>
                  <a:lnTo>
                    <a:pt x="451" y="75"/>
                  </a:lnTo>
                  <a:lnTo>
                    <a:pt x="451" y="75"/>
                  </a:lnTo>
                  <a:lnTo>
                    <a:pt x="451" y="72"/>
                  </a:lnTo>
                  <a:lnTo>
                    <a:pt x="453" y="68"/>
                  </a:lnTo>
                  <a:lnTo>
                    <a:pt x="453" y="65"/>
                  </a:lnTo>
                  <a:lnTo>
                    <a:pt x="448" y="61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51" y="54"/>
                  </a:lnTo>
                  <a:lnTo>
                    <a:pt x="451" y="50"/>
                  </a:lnTo>
                  <a:lnTo>
                    <a:pt x="453" y="50"/>
                  </a:lnTo>
                  <a:lnTo>
                    <a:pt x="453" y="47"/>
                  </a:lnTo>
                  <a:lnTo>
                    <a:pt x="455" y="45"/>
                  </a:lnTo>
                  <a:lnTo>
                    <a:pt x="455" y="41"/>
                  </a:lnTo>
                  <a:lnTo>
                    <a:pt x="455" y="38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29"/>
                  </a:lnTo>
                  <a:lnTo>
                    <a:pt x="455" y="27"/>
                  </a:lnTo>
                  <a:lnTo>
                    <a:pt x="458" y="25"/>
                  </a:lnTo>
                  <a:lnTo>
                    <a:pt x="458" y="20"/>
                  </a:lnTo>
                  <a:lnTo>
                    <a:pt x="458" y="18"/>
                  </a:lnTo>
                  <a:lnTo>
                    <a:pt x="455" y="16"/>
                  </a:lnTo>
                  <a:lnTo>
                    <a:pt x="455" y="13"/>
                  </a:lnTo>
                  <a:lnTo>
                    <a:pt x="455" y="13"/>
                  </a:lnTo>
                  <a:lnTo>
                    <a:pt x="455" y="9"/>
                  </a:lnTo>
                  <a:lnTo>
                    <a:pt x="458" y="9"/>
                  </a:lnTo>
                  <a:lnTo>
                    <a:pt x="458" y="7"/>
                  </a:lnTo>
                  <a:lnTo>
                    <a:pt x="455" y="7"/>
                  </a:lnTo>
                  <a:lnTo>
                    <a:pt x="455" y="4"/>
                  </a:lnTo>
                  <a:lnTo>
                    <a:pt x="455" y="4"/>
                  </a:lnTo>
                  <a:lnTo>
                    <a:pt x="453" y="2"/>
                  </a:lnTo>
                  <a:lnTo>
                    <a:pt x="453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2" y="2"/>
                  </a:lnTo>
                  <a:lnTo>
                    <a:pt x="439" y="2"/>
                  </a:lnTo>
                  <a:lnTo>
                    <a:pt x="439" y="4"/>
                  </a:lnTo>
                  <a:lnTo>
                    <a:pt x="433" y="4"/>
                  </a:lnTo>
                  <a:lnTo>
                    <a:pt x="430" y="4"/>
                  </a:lnTo>
                  <a:lnTo>
                    <a:pt x="426" y="11"/>
                  </a:lnTo>
                  <a:lnTo>
                    <a:pt x="424" y="13"/>
                  </a:lnTo>
                  <a:lnTo>
                    <a:pt x="421" y="13"/>
                  </a:lnTo>
                  <a:lnTo>
                    <a:pt x="419" y="13"/>
                  </a:lnTo>
                  <a:lnTo>
                    <a:pt x="419" y="13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4" y="18"/>
                  </a:lnTo>
                  <a:lnTo>
                    <a:pt x="417" y="20"/>
                  </a:lnTo>
                  <a:lnTo>
                    <a:pt x="417" y="20"/>
                  </a:lnTo>
                  <a:lnTo>
                    <a:pt x="419" y="20"/>
                  </a:lnTo>
                  <a:lnTo>
                    <a:pt x="421" y="22"/>
                  </a:lnTo>
                  <a:lnTo>
                    <a:pt x="421" y="22"/>
                  </a:lnTo>
                  <a:lnTo>
                    <a:pt x="421" y="25"/>
                  </a:lnTo>
                  <a:lnTo>
                    <a:pt x="421" y="27"/>
                  </a:lnTo>
                  <a:lnTo>
                    <a:pt x="419" y="29"/>
                  </a:lnTo>
                  <a:lnTo>
                    <a:pt x="417" y="29"/>
                  </a:lnTo>
                  <a:lnTo>
                    <a:pt x="412" y="34"/>
                  </a:lnTo>
                  <a:lnTo>
                    <a:pt x="410" y="34"/>
                  </a:lnTo>
                  <a:lnTo>
                    <a:pt x="408" y="34"/>
                  </a:lnTo>
                  <a:lnTo>
                    <a:pt x="408" y="36"/>
                  </a:lnTo>
                  <a:lnTo>
                    <a:pt x="408" y="36"/>
                  </a:lnTo>
                  <a:lnTo>
                    <a:pt x="408" y="38"/>
                  </a:lnTo>
                  <a:lnTo>
                    <a:pt x="408" y="38"/>
                  </a:lnTo>
                  <a:lnTo>
                    <a:pt x="408" y="41"/>
                  </a:lnTo>
                  <a:lnTo>
                    <a:pt x="405" y="41"/>
                  </a:lnTo>
                  <a:lnTo>
                    <a:pt x="405" y="41"/>
                  </a:lnTo>
                  <a:lnTo>
                    <a:pt x="405" y="43"/>
                  </a:lnTo>
                  <a:lnTo>
                    <a:pt x="401" y="43"/>
                  </a:lnTo>
                  <a:lnTo>
                    <a:pt x="399" y="45"/>
                  </a:lnTo>
                  <a:lnTo>
                    <a:pt x="399" y="47"/>
                  </a:lnTo>
                  <a:lnTo>
                    <a:pt x="396" y="50"/>
                  </a:lnTo>
                  <a:lnTo>
                    <a:pt x="394" y="54"/>
                  </a:lnTo>
                  <a:lnTo>
                    <a:pt x="392" y="56"/>
                  </a:lnTo>
                  <a:lnTo>
                    <a:pt x="390" y="56"/>
                  </a:lnTo>
                  <a:lnTo>
                    <a:pt x="387" y="56"/>
                  </a:lnTo>
                  <a:lnTo>
                    <a:pt x="383" y="56"/>
                  </a:lnTo>
                  <a:lnTo>
                    <a:pt x="378" y="56"/>
                  </a:lnTo>
                  <a:lnTo>
                    <a:pt x="378" y="56"/>
                  </a:lnTo>
                  <a:lnTo>
                    <a:pt x="374" y="59"/>
                  </a:lnTo>
                  <a:lnTo>
                    <a:pt x="371" y="63"/>
                  </a:lnTo>
                  <a:lnTo>
                    <a:pt x="367" y="65"/>
                  </a:lnTo>
                  <a:lnTo>
                    <a:pt x="365" y="68"/>
                  </a:lnTo>
                  <a:lnTo>
                    <a:pt x="365" y="70"/>
                  </a:lnTo>
                  <a:lnTo>
                    <a:pt x="362" y="70"/>
                  </a:lnTo>
                  <a:lnTo>
                    <a:pt x="365" y="70"/>
                  </a:lnTo>
                  <a:lnTo>
                    <a:pt x="365" y="72"/>
                  </a:lnTo>
                  <a:lnTo>
                    <a:pt x="369" y="75"/>
                  </a:lnTo>
                  <a:lnTo>
                    <a:pt x="371" y="79"/>
                  </a:lnTo>
                  <a:lnTo>
                    <a:pt x="374" y="79"/>
                  </a:lnTo>
                  <a:lnTo>
                    <a:pt x="374" y="81"/>
                  </a:lnTo>
                  <a:lnTo>
                    <a:pt x="378" y="81"/>
                  </a:lnTo>
                  <a:lnTo>
                    <a:pt x="378" y="86"/>
                  </a:lnTo>
                  <a:lnTo>
                    <a:pt x="380" y="90"/>
                  </a:lnTo>
                  <a:lnTo>
                    <a:pt x="380" y="93"/>
                  </a:lnTo>
                  <a:lnTo>
                    <a:pt x="383" y="97"/>
                  </a:lnTo>
                  <a:lnTo>
                    <a:pt x="383" y="100"/>
                  </a:lnTo>
                  <a:lnTo>
                    <a:pt x="380" y="100"/>
                  </a:lnTo>
                  <a:lnTo>
                    <a:pt x="378" y="104"/>
                  </a:lnTo>
                  <a:lnTo>
                    <a:pt x="380" y="109"/>
                  </a:lnTo>
                  <a:lnTo>
                    <a:pt x="378" y="113"/>
                  </a:lnTo>
                  <a:lnTo>
                    <a:pt x="374" y="113"/>
                  </a:lnTo>
                  <a:lnTo>
                    <a:pt x="371" y="115"/>
                  </a:lnTo>
                  <a:lnTo>
                    <a:pt x="371" y="115"/>
                  </a:lnTo>
                  <a:lnTo>
                    <a:pt x="371" y="120"/>
                  </a:lnTo>
                  <a:lnTo>
                    <a:pt x="369" y="122"/>
                  </a:lnTo>
                  <a:lnTo>
                    <a:pt x="365" y="122"/>
                  </a:lnTo>
                  <a:lnTo>
                    <a:pt x="360" y="122"/>
                  </a:lnTo>
                  <a:lnTo>
                    <a:pt x="356" y="124"/>
                  </a:lnTo>
                  <a:lnTo>
                    <a:pt x="351" y="124"/>
                  </a:lnTo>
                  <a:lnTo>
                    <a:pt x="351" y="129"/>
                  </a:lnTo>
                  <a:lnTo>
                    <a:pt x="349" y="136"/>
                  </a:lnTo>
                  <a:lnTo>
                    <a:pt x="351" y="145"/>
                  </a:lnTo>
                  <a:lnTo>
                    <a:pt x="346" y="147"/>
                  </a:lnTo>
                  <a:lnTo>
                    <a:pt x="346" y="149"/>
                  </a:lnTo>
                  <a:lnTo>
                    <a:pt x="346" y="152"/>
                  </a:lnTo>
                  <a:lnTo>
                    <a:pt x="344" y="154"/>
                  </a:lnTo>
                  <a:lnTo>
                    <a:pt x="346" y="156"/>
                  </a:lnTo>
                  <a:lnTo>
                    <a:pt x="344" y="156"/>
                  </a:lnTo>
                  <a:lnTo>
                    <a:pt x="342" y="156"/>
                  </a:lnTo>
                  <a:lnTo>
                    <a:pt x="340" y="161"/>
                  </a:lnTo>
                  <a:lnTo>
                    <a:pt x="340" y="161"/>
                  </a:lnTo>
                  <a:lnTo>
                    <a:pt x="337" y="161"/>
                  </a:lnTo>
                  <a:lnTo>
                    <a:pt x="331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19" y="161"/>
                  </a:lnTo>
                  <a:lnTo>
                    <a:pt x="319" y="163"/>
                  </a:lnTo>
                  <a:lnTo>
                    <a:pt x="317" y="165"/>
                  </a:lnTo>
                  <a:lnTo>
                    <a:pt x="317" y="168"/>
                  </a:lnTo>
                  <a:lnTo>
                    <a:pt x="312" y="170"/>
                  </a:lnTo>
                  <a:lnTo>
                    <a:pt x="312" y="172"/>
                  </a:lnTo>
                  <a:lnTo>
                    <a:pt x="312" y="174"/>
                  </a:lnTo>
                  <a:lnTo>
                    <a:pt x="312" y="177"/>
                  </a:lnTo>
                  <a:lnTo>
                    <a:pt x="310" y="179"/>
                  </a:lnTo>
                  <a:lnTo>
                    <a:pt x="310" y="181"/>
                  </a:lnTo>
                  <a:lnTo>
                    <a:pt x="312" y="186"/>
                  </a:lnTo>
                  <a:lnTo>
                    <a:pt x="310" y="188"/>
                  </a:lnTo>
                  <a:lnTo>
                    <a:pt x="308" y="188"/>
                  </a:lnTo>
                  <a:lnTo>
                    <a:pt x="308" y="190"/>
                  </a:lnTo>
                  <a:lnTo>
                    <a:pt x="308" y="192"/>
                  </a:lnTo>
                  <a:lnTo>
                    <a:pt x="310" y="192"/>
                  </a:lnTo>
                  <a:lnTo>
                    <a:pt x="308" y="195"/>
                  </a:lnTo>
                  <a:lnTo>
                    <a:pt x="308" y="197"/>
                  </a:lnTo>
                  <a:lnTo>
                    <a:pt x="310" y="206"/>
                  </a:lnTo>
                  <a:lnTo>
                    <a:pt x="310" y="208"/>
                  </a:lnTo>
                  <a:lnTo>
                    <a:pt x="310" y="211"/>
                  </a:lnTo>
                  <a:lnTo>
                    <a:pt x="310" y="213"/>
                  </a:lnTo>
                  <a:lnTo>
                    <a:pt x="308" y="215"/>
                  </a:lnTo>
                  <a:lnTo>
                    <a:pt x="310" y="220"/>
                  </a:lnTo>
                  <a:lnTo>
                    <a:pt x="310" y="220"/>
                  </a:lnTo>
                  <a:lnTo>
                    <a:pt x="308" y="222"/>
                  </a:lnTo>
                  <a:lnTo>
                    <a:pt x="308" y="229"/>
                  </a:lnTo>
                  <a:lnTo>
                    <a:pt x="308" y="231"/>
                  </a:lnTo>
                  <a:lnTo>
                    <a:pt x="308" y="233"/>
                  </a:lnTo>
                  <a:lnTo>
                    <a:pt x="308" y="236"/>
                  </a:lnTo>
                  <a:lnTo>
                    <a:pt x="310" y="238"/>
                  </a:lnTo>
                  <a:lnTo>
                    <a:pt x="312" y="238"/>
                  </a:lnTo>
                  <a:lnTo>
                    <a:pt x="312" y="240"/>
                  </a:lnTo>
                  <a:lnTo>
                    <a:pt x="312" y="240"/>
                  </a:lnTo>
                  <a:lnTo>
                    <a:pt x="312" y="242"/>
                  </a:lnTo>
                  <a:lnTo>
                    <a:pt x="312" y="242"/>
                  </a:lnTo>
                  <a:lnTo>
                    <a:pt x="315" y="245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22" y="249"/>
                  </a:lnTo>
                  <a:lnTo>
                    <a:pt x="324" y="249"/>
                  </a:lnTo>
                  <a:lnTo>
                    <a:pt x="324" y="251"/>
                  </a:lnTo>
                  <a:lnTo>
                    <a:pt x="324" y="251"/>
                  </a:lnTo>
                  <a:lnTo>
                    <a:pt x="324" y="254"/>
                  </a:lnTo>
                  <a:lnTo>
                    <a:pt x="326" y="256"/>
                  </a:lnTo>
                  <a:lnTo>
                    <a:pt x="324" y="258"/>
                  </a:lnTo>
                  <a:lnTo>
                    <a:pt x="324" y="261"/>
                  </a:lnTo>
                  <a:lnTo>
                    <a:pt x="322" y="263"/>
                  </a:lnTo>
                  <a:lnTo>
                    <a:pt x="322" y="265"/>
                  </a:lnTo>
                  <a:lnTo>
                    <a:pt x="322" y="265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7" y="270"/>
                  </a:lnTo>
                  <a:lnTo>
                    <a:pt x="317" y="270"/>
                  </a:lnTo>
                  <a:lnTo>
                    <a:pt x="317" y="272"/>
                  </a:lnTo>
                  <a:lnTo>
                    <a:pt x="319" y="272"/>
                  </a:lnTo>
                  <a:lnTo>
                    <a:pt x="319" y="274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2" y="279"/>
                  </a:lnTo>
                  <a:lnTo>
                    <a:pt x="324" y="281"/>
                  </a:lnTo>
                  <a:lnTo>
                    <a:pt x="324" y="283"/>
                  </a:lnTo>
                  <a:lnTo>
                    <a:pt x="324" y="283"/>
                  </a:lnTo>
                  <a:lnTo>
                    <a:pt x="326" y="285"/>
                  </a:lnTo>
                  <a:lnTo>
                    <a:pt x="324" y="288"/>
                  </a:lnTo>
                  <a:lnTo>
                    <a:pt x="324" y="288"/>
                  </a:lnTo>
                  <a:lnTo>
                    <a:pt x="322" y="288"/>
                  </a:lnTo>
                  <a:lnTo>
                    <a:pt x="319" y="288"/>
                  </a:lnTo>
                  <a:lnTo>
                    <a:pt x="319" y="290"/>
                  </a:lnTo>
                  <a:lnTo>
                    <a:pt x="317" y="292"/>
                  </a:lnTo>
                  <a:lnTo>
                    <a:pt x="315" y="295"/>
                  </a:lnTo>
                  <a:lnTo>
                    <a:pt x="315" y="297"/>
                  </a:lnTo>
                  <a:lnTo>
                    <a:pt x="315" y="297"/>
                  </a:lnTo>
                  <a:lnTo>
                    <a:pt x="315" y="297"/>
                  </a:lnTo>
                  <a:lnTo>
                    <a:pt x="315" y="297"/>
                  </a:lnTo>
                  <a:lnTo>
                    <a:pt x="315" y="299"/>
                  </a:lnTo>
                  <a:lnTo>
                    <a:pt x="317" y="301"/>
                  </a:lnTo>
                  <a:lnTo>
                    <a:pt x="315" y="304"/>
                  </a:lnTo>
                  <a:lnTo>
                    <a:pt x="315" y="301"/>
                  </a:lnTo>
                  <a:lnTo>
                    <a:pt x="312" y="301"/>
                  </a:lnTo>
                  <a:lnTo>
                    <a:pt x="310" y="299"/>
                  </a:lnTo>
                  <a:lnTo>
                    <a:pt x="308" y="301"/>
                  </a:lnTo>
                  <a:lnTo>
                    <a:pt x="306" y="301"/>
                  </a:lnTo>
                  <a:lnTo>
                    <a:pt x="303" y="299"/>
                  </a:lnTo>
                  <a:lnTo>
                    <a:pt x="301" y="301"/>
                  </a:lnTo>
                  <a:lnTo>
                    <a:pt x="299" y="301"/>
                  </a:lnTo>
                  <a:lnTo>
                    <a:pt x="294" y="301"/>
                  </a:lnTo>
                  <a:lnTo>
                    <a:pt x="292" y="304"/>
                  </a:lnTo>
                  <a:lnTo>
                    <a:pt x="290" y="304"/>
                  </a:lnTo>
                  <a:lnTo>
                    <a:pt x="290" y="306"/>
                  </a:lnTo>
                  <a:lnTo>
                    <a:pt x="288" y="308"/>
                  </a:lnTo>
                  <a:lnTo>
                    <a:pt x="285" y="310"/>
                  </a:lnTo>
                  <a:lnTo>
                    <a:pt x="283" y="310"/>
                  </a:lnTo>
                  <a:lnTo>
                    <a:pt x="281" y="313"/>
                  </a:lnTo>
                  <a:lnTo>
                    <a:pt x="276" y="315"/>
                  </a:lnTo>
                  <a:lnTo>
                    <a:pt x="274" y="317"/>
                  </a:lnTo>
                  <a:lnTo>
                    <a:pt x="272" y="313"/>
                  </a:lnTo>
                  <a:lnTo>
                    <a:pt x="269" y="315"/>
                  </a:lnTo>
                  <a:lnTo>
                    <a:pt x="267" y="315"/>
                  </a:lnTo>
                  <a:lnTo>
                    <a:pt x="265" y="313"/>
                  </a:lnTo>
                  <a:lnTo>
                    <a:pt x="260" y="315"/>
                  </a:lnTo>
                  <a:lnTo>
                    <a:pt x="258" y="313"/>
                  </a:lnTo>
                  <a:lnTo>
                    <a:pt x="256" y="310"/>
                  </a:lnTo>
                  <a:lnTo>
                    <a:pt x="256" y="310"/>
                  </a:lnTo>
                  <a:lnTo>
                    <a:pt x="253" y="310"/>
                  </a:lnTo>
                  <a:lnTo>
                    <a:pt x="251" y="308"/>
                  </a:lnTo>
                  <a:lnTo>
                    <a:pt x="247" y="310"/>
                  </a:lnTo>
                  <a:lnTo>
                    <a:pt x="247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4" y="308"/>
                  </a:lnTo>
                  <a:lnTo>
                    <a:pt x="240" y="304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33" y="301"/>
                  </a:lnTo>
                  <a:lnTo>
                    <a:pt x="229" y="301"/>
                  </a:lnTo>
                  <a:lnTo>
                    <a:pt x="229" y="304"/>
                  </a:lnTo>
                  <a:lnTo>
                    <a:pt x="226" y="306"/>
                  </a:lnTo>
                  <a:lnTo>
                    <a:pt x="224" y="306"/>
                  </a:lnTo>
                  <a:lnTo>
                    <a:pt x="222" y="306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5" y="304"/>
                  </a:lnTo>
                  <a:lnTo>
                    <a:pt x="213" y="306"/>
                  </a:lnTo>
                  <a:lnTo>
                    <a:pt x="208" y="306"/>
                  </a:lnTo>
                  <a:lnTo>
                    <a:pt x="208" y="308"/>
                  </a:lnTo>
                  <a:lnTo>
                    <a:pt x="206" y="308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4" y="313"/>
                  </a:lnTo>
                  <a:lnTo>
                    <a:pt x="199" y="315"/>
                  </a:lnTo>
                  <a:lnTo>
                    <a:pt x="197" y="317"/>
                  </a:lnTo>
                  <a:lnTo>
                    <a:pt x="197" y="317"/>
                  </a:lnTo>
                  <a:lnTo>
                    <a:pt x="197" y="319"/>
                  </a:lnTo>
                  <a:lnTo>
                    <a:pt x="192" y="322"/>
                  </a:lnTo>
                  <a:lnTo>
                    <a:pt x="188" y="326"/>
                  </a:lnTo>
                  <a:lnTo>
                    <a:pt x="185" y="326"/>
                  </a:lnTo>
                  <a:lnTo>
                    <a:pt x="185" y="326"/>
                  </a:lnTo>
                  <a:lnTo>
                    <a:pt x="185" y="324"/>
                  </a:lnTo>
                  <a:lnTo>
                    <a:pt x="183" y="324"/>
                  </a:lnTo>
                  <a:lnTo>
                    <a:pt x="183" y="324"/>
                  </a:lnTo>
                  <a:lnTo>
                    <a:pt x="179" y="324"/>
                  </a:lnTo>
                  <a:lnTo>
                    <a:pt x="176" y="324"/>
                  </a:lnTo>
                  <a:lnTo>
                    <a:pt x="174" y="326"/>
                  </a:lnTo>
                  <a:lnTo>
                    <a:pt x="167" y="326"/>
                  </a:lnTo>
                  <a:lnTo>
                    <a:pt x="165" y="326"/>
                  </a:lnTo>
                  <a:lnTo>
                    <a:pt x="161" y="326"/>
                  </a:lnTo>
                  <a:lnTo>
                    <a:pt x="161" y="329"/>
                  </a:lnTo>
                  <a:lnTo>
                    <a:pt x="161" y="331"/>
                  </a:lnTo>
                  <a:lnTo>
                    <a:pt x="158" y="333"/>
                  </a:lnTo>
                  <a:lnTo>
                    <a:pt x="156" y="333"/>
                  </a:lnTo>
                  <a:lnTo>
                    <a:pt x="154" y="335"/>
                  </a:lnTo>
                  <a:lnTo>
                    <a:pt x="151" y="338"/>
                  </a:lnTo>
                  <a:lnTo>
                    <a:pt x="151" y="340"/>
                  </a:lnTo>
                  <a:lnTo>
                    <a:pt x="149" y="340"/>
                  </a:lnTo>
                  <a:lnTo>
                    <a:pt x="149" y="342"/>
                  </a:lnTo>
                  <a:lnTo>
                    <a:pt x="147" y="342"/>
                  </a:lnTo>
                  <a:lnTo>
                    <a:pt x="145" y="340"/>
                  </a:lnTo>
                  <a:lnTo>
                    <a:pt x="145" y="340"/>
                  </a:lnTo>
                  <a:lnTo>
                    <a:pt x="142" y="338"/>
                  </a:lnTo>
                  <a:lnTo>
                    <a:pt x="138" y="338"/>
                  </a:lnTo>
                  <a:lnTo>
                    <a:pt x="136" y="338"/>
                  </a:lnTo>
                  <a:lnTo>
                    <a:pt x="136" y="335"/>
                  </a:lnTo>
                  <a:lnTo>
                    <a:pt x="133" y="335"/>
                  </a:lnTo>
                  <a:lnTo>
                    <a:pt x="131" y="335"/>
                  </a:lnTo>
                  <a:lnTo>
                    <a:pt x="131" y="340"/>
                  </a:lnTo>
                  <a:lnTo>
                    <a:pt x="129" y="338"/>
                  </a:lnTo>
                  <a:lnTo>
                    <a:pt x="129" y="338"/>
                  </a:lnTo>
                  <a:lnTo>
                    <a:pt x="129" y="333"/>
                  </a:lnTo>
                  <a:lnTo>
                    <a:pt x="129" y="333"/>
                  </a:lnTo>
                  <a:lnTo>
                    <a:pt x="129" y="329"/>
                  </a:lnTo>
                  <a:lnTo>
                    <a:pt x="129" y="329"/>
                  </a:lnTo>
                  <a:lnTo>
                    <a:pt x="129" y="326"/>
                  </a:lnTo>
                  <a:lnTo>
                    <a:pt x="129" y="326"/>
                  </a:lnTo>
                  <a:lnTo>
                    <a:pt x="127" y="326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31"/>
                  </a:lnTo>
                  <a:lnTo>
                    <a:pt x="122" y="333"/>
                  </a:lnTo>
                  <a:lnTo>
                    <a:pt x="122" y="340"/>
                  </a:lnTo>
                  <a:lnTo>
                    <a:pt x="122" y="342"/>
                  </a:lnTo>
                  <a:lnTo>
                    <a:pt x="120" y="342"/>
                  </a:lnTo>
                  <a:lnTo>
                    <a:pt x="117" y="342"/>
                  </a:lnTo>
                  <a:lnTo>
                    <a:pt x="117" y="344"/>
                  </a:lnTo>
                  <a:lnTo>
                    <a:pt x="120" y="347"/>
                  </a:lnTo>
                  <a:lnTo>
                    <a:pt x="122" y="351"/>
                  </a:lnTo>
                  <a:lnTo>
                    <a:pt x="122" y="354"/>
                  </a:lnTo>
                  <a:lnTo>
                    <a:pt x="127" y="356"/>
                  </a:lnTo>
                  <a:lnTo>
                    <a:pt x="131" y="358"/>
                  </a:lnTo>
                  <a:lnTo>
                    <a:pt x="131" y="360"/>
                  </a:lnTo>
                  <a:lnTo>
                    <a:pt x="133" y="363"/>
                  </a:lnTo>
                  <a:lnTo>
                    <a:pt x="138" y="365"/>
                  </a:lnTo>
                  <a:lnTo>
                    <a:pt x="140" y="365"/>
                  </a:lnTo>
                  <a:lnTo>
                    <a:pt x="138" y="367"/>
                  </a:lnTo>
                  <a:lnTo>
                    <a:pt x="138" y="369"/>
                  </a:lnTo>
                  <a:lnTo>
                    <a:pt x="133" y="372"/>
                  </a:lnTo>
                  <a:lnTo>
                    <a:pt x="133" y="374"/>
                  </a:lnTo>
                  <a:lnTo>
                    <a:pt x="133" y="376"/>
                  </a:lnTo>
                  <a:lnTo>
                    <a:pt x="133" y="381"/>
                  </a:lnTo>
                  <a:lnTo>
                    <a:pt x="131" y="383"/>
                  </a:lnTo>
                  <a:lnTo>
                    <a:pt x="127" y="383"/>
                  </a:lnTo>
                  <a:lnTo>
                    <a:pt x="127" y="383"/>
                  </a:lnTo>
                  <a:lnTo>
                    <a:pt x="124" y="388"/>
                  </a:lnTo>
                  <a:lnTo>
                    <a:pt x="127" y="390"/>
                  </a:lnTo>
                  <a:lnTo>
                    <a:pt x="127" y="390"/>
                  </a:lnTo>
                  <a:lnTo>
                    <a:pt x="124" y="392"/>
                  </a:lnTo>
                  <a:lnTo>
                    <a:pt x="122" y="390"/>
                  </a:lnTo>
                  <a:lnTo>
                    <a:pt x="120" y="390"/>
                  </a:lnTo>
                  <a:lnTo>
                    <a:pt x="120" y="394"/>
                  </a:lnTo>
                  <a:lnTo>
                    <a:pt x="122" y="397"/>
                  </a:lnTo>
                  <a:lnTo>
                    <a:pt x="122" y="401"/>
                  </a:lnTo>
                  <a:lnTo>
                    <a:pt x="127" y="408"/>
                  </a:lnTo>
                  <a:lnTo>
                    <a:pt x="124" y="410"/>
                  </a:lnTo>
                  <a:lnTo>
                    <a:pt x="124" y="415"/>
                  </a:lnTo>
                  <a:lnTo>
                    <a:pt x="127" y="417"/>
                  </a:lnTo>
                  <a:lnTo>
                    <a:pt x="124" y="419"/>
                  </a:lnTo>
                  <a:lnTo>
                    <a:pt x="122" y="419"/>
                  </a:lnTo>
                  <a:lnTo>
                    <a:pt x="120" y="419"/>
                  </a:lnTo>
                  <a:lnTo>
                    <a:pt x="120" y="419"/>
                  </a:lnTo>
                  <a:lnTo>
                    <a:pt x="117" y="422"/>
                  </a:lnTo>
                  <a:lnTo>
                    <a:pt x="117" y="424"/>
                  </a:lnTo>
                  <a:lnTo>
                    <a:pt x="113" y="426"/>
                  </a:lnTo>
                  <a:lnTo>
                    <a:pt x="113" y="431"/>
                  </a:lnTo>
                  <a:lnTo>
                    <a:pt x="108" y="431"/>
                  </a:lnTo>
                  <a:lnTo>
                    <a:pt x="104" y="426"/>
                  </a:lnTo>
                  <a:lnTo>
                    <a:pt x="102" y="426"/>
                  </a:lnTo>
                  <a:lnTo>
                    <a:pt x="99" y="428"/>
                  </a:lnTo>
                  <a:lnTo>
                    <a:pt x="97" y="428"/>
                  </a:lnTo>
                  <a:lnTo>
                    <a:pt x="97" y="431"/>
                  </a:lnTo>
                  <a:lnTo>
                    <a:pt x="95" y="428"/>
                  </a:lnTo>
                  <a:lnTo>
                    <a:pt x="92" y="428"/>
                  </a:lnTo>
                  <a:lnTo>
                    <a:pt x="92" y="428"/>
                  </a:lnTo>
                  <a:lnTo>
                    <a:pt x="90" y="431"/>
                  </a:lnTo>
                  <a:lnTo>
                    <a:pt x="83" y="433"/>
                  </a:lnTo>
                  <a:lnTo>
                    <a:pt x="83" y="435"/>
                  </a:lnTo>
                  <a:lnTo>
                    <a:pt x="83" y="435"/>
                  </a:lnTo>
                  <a:lnTo>
                    <a:pt x="83" y="437"/>
                  </a:lnTo>
                  <a:lnTo>
                    <a:pt x="81" y="437"/>
                  </a:lnTo>
                  <a:lnTo>
                    <a:pt x="81" y="442"/>
                  </a:lnTo>
                  <a:lnTo>
                    <a:pt x="77" y="444"/>
                  </a:lnTo>
                  <a:lnTo>
                    <a:pt x="79" y="444"/>
                  </a:lnTo>
                  <a:lnTo>
                    <a:pt x="74" y="444"/>
                  </a:lnTo>
                  <a:lnTo>
                    <a:pt x="70" y="446"/>
                  </a:lnTo>
                  <a:lnTo>
                    <a:pt x="65" y="444"/>
                  </a:lnTo>
                  <a:lnTo>
                    <a:pt x="65" y="446"/>
                  </a:lnTo>
                  <a:lnTo>
                    <a:pt x="63" y="449"/>
                  </a:lnTo>
                  <a:lnTo>
                    <a:pt x="63" y="451"/>
                  </a:lnTo>
                  <a:lnTo>
                    <a:pt x="65" y="451"/>
                  </a:lnTo>
                  <a:lnTo>
                    <a:pt x="65" y="453"/>
                  </a:lnTo>
                  <a:lnTo>
                    <a:pt x="65" y="453"/>
                  </a:lnTo>
                  <a:lnTo>
                    <a:pt x="65" y="456"/>
                  </a:lnTo>
                  <a:lnTo>
                    <a:pt x="65" y="456"/>
                  </a:lnTo>
                  <a:lnTo>
                    <a:pt x="61" y="458"/>
                  </a:lnTo>
                  <a:lnTo>
                    <a:pt x="58" y="458"/>
                  </a:lnTo>
                  <a:lnTo>
                    <a:pt x="54" y="460"/>
                  </a:lnTo>
                  <a:lnTo>
                    <a:pt x="54" y="460"/>
                  </a:lnTo>
                  <a:lnTo>
                    <a:pt x="54" y="456"/>
                  </a:lnTo>
                  <a:lnTo>
                    <a:pt x="52" y="456"/>
                  </a:lnTo>
                  <a:lnTo>
                    <a:pt x="49" y="456"/>
                  </a:lnTo>
                  <a:lnTo>
                    <a:pt x="49" y="453"/>
                  </a:lnTo>
                  <a:lnTo>
                    <a:pt x="45" y="451"/>
                  </a:lnTo>
                  <a:lnTo>
                    <a:pt x="38" y="449"/>
                  </a:lnTo>
                  <a:lnTo>
                    <a:pt x="38" y="449"/>
                  </a:lnTo>
                  <a:lnTo>
                    <a:pt x="34" y="446"/>
                  </a:lnTo>
                  <a:lnTo>
                    <a:pt x="31" y="451"/>
                  </a:lnTo>
                  <a:lnTo>
                    <a:pt x="29" y="453"/>
                  </a:lnTo>
                  <a:lnTo>
                    <a:pt x="27" y="456"/>
                  </a:lnTo>
                  <a:lnTo>
                    <a:pt x="22" y="453"/>
                  </a:lnTo>
                  <a:lnTo>
                    <a:pt x="22" y="453"/>
                  </a:lnTo>
                  <a:lnTo>
                    <a:pt x="20" y="453"/>
                  </a:lnTo>
                  <a:lnTo>
                    <a:pt x="15" y="453"/>
                  </a:lnTo>
                  <a:lnTo>
                    <a:pt x="13" y="453"/>
                  </a:lnTo>
                  <a:lnTo>
                    <a:pt x="11" y="456"/>
                  </a:lnTo>
                  <a:lnTo>
                    <a:pt x="11" y="460"/>
                  </a:lnTo>
                  <a:lnTo>
                    <a:pt x="9" y="460"/>
                  </a:lnTo>
                  <a:lnTo>
                    <a:pt x="6" y="460"/>
                  </a:lnTo>
                  <a:lnTo>
                    <a:pt x="4" y="462"/>
                  </a:lnTo>
                  <a:lnTo>
                    <a:pt x="2" y="462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67"/>
                  </a:lnTo>
                  <a:lnTo>
                    <a:pt x="0" y="469"/>
                  </a:lnTo>
                  <a:lnTo>
                    <a:pt x="2" y="469"/>
                  </a:lnTo>
                  <a:lnTo>
                    <a:pt x="2" y="471"/>
                  </a:lnTo>
                  <a:lnTo>
                    <a:pt x="4" y="474"/>
                  </a:lnTo>
                  <a:lnTo>
                    <a:pt x="4" y="476"/>
                  </a:lnTo>
                  <a:lnTo>
                    <a:pt x="6" y="478"/>
                  </a:lnTo>
                  <a:lnTo>
                    <a:pt x="6" y="478"/>
                  </a:lnTo>
                  <a:lnTo>
                    <a:pt x="9" y="483"/>
                  </a:lnTo>
                  <a:lnTo>
                    <a:pt x="6" y="485"/>
                  </a:lnTo>
                  <a:lnTo>
                    <a:pt x="9" y="487"/>
                  </a:lnTo>
                  <a:lnTo>
                    <a:pt x="9" y="490"/>
                  </a:lnTo>
                  <a:lnTo>
                    <a:pt x="9" y="490"/>
                  </a:lnTo>
                  <a:lnTo>
                    <a:pt x="9" y="492"/>
                  </a:lnTo>
                  <a:lnTo>
                    <a:pt x="9" y="492"/>
                  </a:lnTo>
                  <a:lnTo>
                    <a:pt x="9" y="496"/>
                  </a:lnTo>
                  <a:lnTo>
                    <a:pt x="18" y="496"/>
                  </a:lnTo>
                  <a:lnTo>
                    <a:pt x="22" y="496"/>
                  </a:lnTo>
                  <a:lnTo>
                    <a:pt x="27" y="499"/>
                  </a:lnTo>
                  <a:lnTo>
                    <a:pt x="27" y="501"/>
                  </a:lnTo>
                  <a:lnTo>
                    <a:pt x="29" y="505"/>
                  </a:lnTo>
                  <a:lnTo>
                    <a:pt x="24" y="505"/>
                  </a:lnTo>
                  <a:lnTo>
                    <a:pt x="24" y="505"/>
                  </a:lnTo>
                  <a:lnTo>
                    <a:pt x="27" y="510"/>
                  </a:lnTo>
                  <a:lnTo>
                    <a:pt x="29" y="510"/>
                  </a:lnTo>
                  <a:lnTo>
                    <a:pt x="31" y="512"/>
                  </a:lnTo>
                  <a:lnTo>
                    <a:pt x="31" y="517"/>
                  </a:lnTo>
                  <a:lnTo>
                    <a:pt x="29" y="521"/>
                  </a:lnTo>
                  <a:lnTo>
                    <a:pt x="27" y="526"/>
                  </a:lnTo>
                  <a:lnTo>
                    <a:pt x="27" y="526"/>
                  </a:lnTo>
                  <a:lnTo>
                    <a:pt x="29" y="526"/>
                  </a:lnTo>
                  <a:lnTo>
                    <a:pt x="31" y="528"/>
                  </a:lnTo>
                  <a:lnTo>
                    <a:pt x="31" y="533"/>
                  </a:lnTo>
                  <a:lnTo>
                    <a:pt x="27" y="533"/>
                  </a:lnTo>
                  <a:lnTo>
                    <a:pt x="27" y="535"/>
                  </a:lnTo>
                  <a:lnTo>
                    <a:pt x="31" y="537"/>
                  </a:lnTo>
                  <a:lnTo>
                    <a:pt x="34" y="537"/>
                  </a:lnTo>
                  <a:lnTo>
                    <a:pt x="36" y="542"/>
                  </a:lnTo>
                  <a:lnTo>
                    <a:pt x="38" y="542"/>
                  </a:lnTo>
                  <a:lnTo>
                    <a:pt x="40" y="542"/>
                  </a:lnTo>
                  <a:lnTo>
                    <a:pt x="40" y="544"/>
                  </a:lnTo>
                  <a:lnTo>
                    <a:pt x="40" y="546"/>
                  </a:lnTo>
                  <a:lnTo>
                    <a:pt x="47" y="549"/>
                  </a:lnTo>
                  <a:lnTo>
                    <a:pt x="47" y="551"/>
                  </a:lnTo>
                  <a:lnTo>
                    <a:pt x="49" y="553"/>
                  </a:lnTo>
                  <a:lnTo>
                    <a:pt x="54" y="553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61" y="558"/>
                  </a:lnTo>
                  <a:lnTo>
                    <a:pt x="65" y="558"/>
                  </a:lnTo>
                  <a:lnTo>
                    <a:pt x="65" y="558"/>
                  </a:lnTo>
                  <a:lnTo>
                    <a:pt x="68" y="558"/>
                  </a:lnTo>
                  <a:lnTo>
                    <a:pt x="70" y="555"/>
                  </a:lnTo>
                  <a:lnTo>
                    <a:pt x="70" y="553"/>
                  </a:lnTo>
                  <a:lnTo>
                    <a:pt x="72" y="553"/>
                  </a:lnTo>
                  <a:lnTo>
                    <a:pt x="74" y="553"/>
                  </a:lnTo>
                  <a:lnTo>
                    <a:pt x="81" y="558"/>
                  </a:lnTo>
                  <a:lnTo>
                    <a:pt x="83" y="558"/>
                  </a:lnTo>
                  <a:lnTo>
                    <a:pt x="88" y="560"/>
                  </a:lnTo>
                  <a:lnTo>
                    <a:pt x="88" y="560"/>
                  </a:lnTo>
                  <a:lnTo>
                    <a:pt x="90" y="560"/>
                  </a:lnTo>
                  <a:lnTo>
                    <a:pt x="90" y="562"/>
                  </a:lnTo>
                  <a:lnTo>
                    <a:pt x="92" y="567"/>
                  </a:lnTo>
                  <a:lnTo>
                    <a:pt x="95" y="567"/>
                  </a:lnTo>
                  <a:lnTo>
                    <a:pt x="92" y="569"/>
                  </a:lnTo>
                  <a:lnTo>
                    <a:pt x="92" y="571"/>
                  </a:lnTo>
                  <a:lnTo>
                    <a:pt x="90" y="576"/>
                  </a:lnTo>
                  <a:lnTo>
                    <a:pt x="88" y="578"/>
                  </a:lnTo>
                  <a:lnTo>
                    <a:pt x="90" y="580"/>
                  </a:lnTo>
                  <a:lnTo>
                    <a:pt x="92" y="583"/>
                  </a:lnTo>
                  <a:lnTo>
                    <a:pt x="92" y="585"/>
                  </a:lnTo>
                  <a:lnTo>
                    <a:pt x="95" y="587"/>
                  </a:lnTo>
                  <a:lnTo>
                    <a:pt x="92" y="592"/>
                  </a:lnTo>
                  <a:lnTo>
                    <a:pt x="95" y="594"/>
                  </a:lnTo>
                  <a:lnTo>
                    <a:pt x="95" y="596"/>
                  </a:lnTo>
                  <a:lnTo>
                    <a:pt x="95" y="598"/>
                  </a:lnTo>
                  <a:lnTo>
                    <a:pt x="95" y="598"/>
                  </a:lnTo>
                  <a:lnTo>
                    <a:pt x="99" y="603"/>
                  </a:lnTo>
                  <a:lnTo>
                    <a:pt x="104" y="605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983" y="1491"/>
              <a:ext cx="2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5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2509" y="997"/>
              <a:ext cx="279" cy="179"/>
            </a:xfrm>
            <a:custGeom>
              <a:avLst/>
              <a:gdLst/>
              <a:ahLst/>
              <a:cxnLst>
                <a:cxn ang="0">
                  <a:pos x="245" y="25"/>
                </a:cxn>
                <a:cxn ang="0">
                  <a:pos x="261" y="25"/>
                </a:cxn>
                <a:cxn ang="0">
                  <a:pos x="263" y="43"/>
                </a:cxn>
                <a:cxn ang="0">
                  <a:pos x="263" y="57"/>
                </a:cxn>
                <a:cxn ang="0">
                  <a:pos x="263" y="75"/>
                </a:cxn>
                <a:cxn ang="0">
                  <a:pos x="270" y="84"/>
                </a:cxn>
                <a:cxn ang="0">
                  <a:pos x="277" y="91"/>
                </a:cxn>
                <a:cxn ang="0">
                  <a:pos x="272" y="102"/>
                </a:cxn>
                <a:cxn ang="0">
                  <a:pos x="275" y="113"/>
                </a:cxn>
                <a:cxn ang="0">
                  <a:pos x="275" y="125"/>
                </a:cxn>
                <a:cxn ang="0">
                  <a:pos x="268" y="136"/>
                </a:cxn>
                <a:cxn ang="0">
                  <a:pos x="259" y="138"/>
                </a:cxn>
                <a:cxn ang="0">
                  <a:pos x="243" y="143"/>
                </a:cxn>
                <a:cxn ang="0">
                  <a:pos x="225" y="150"/>
                </a:cxn>
                <a:cxn ang="0">
                  <a:pos x="209" y="147"/>
                </a:cxn>
                <a:cxn ang="0">
                  <a:pos x="197" y="145"/>
                </a:cxn>
                <a:cxn ang="0">
                  <a:pos x="179" y="143"/>
                </a:cxn>
                <a:cxn ang="0">
                  <a:pos x="161" y="143"/>
                </a:cxn>
                <a:cxn ang="0">
                  <a:pos x="150" y="154"/>
                </a:cxn>
                <a:cxn ang="0">
                  <a:pos x="138" y="161"/>
                </a:cxn>
                <a:cxn ang="0">
                  <a:pos x="118" y="163"/>
                </a:cxn>
                <a:cxn ang="0">
                  <a:pos x="104" y="175"/>
                </a:cxn>
                <a:cxn ang="0">
                  <a:pos x="95" y="175"/>
                </a:cxn>
                <a:cxn ang="0">
                  <a:pos x="82" y="175"/>
                </a:cxn>
                <a:cxn ang="0">
                  <a:pos x="82" y="163"/>
                </a:cxn>
                <a:cxn ang="0">
                  <a:pos x="75" y="179"/>
                </a:cxn>
                <a:cxn ang="0">
                  <a:pos x="61" y="177"/>
                </a:cxn>
                <a:cxn ang="0">
                  <a:pos x="61" y="170"/>
                </a:cxn>
                <a:cxn ang="0">
                  <a:pos x="48" y="159"/>
                </a:cxn>
                <a:cxn ang="0">
                  <a:pos x="45" y="143"/>
                </a:cxn>
                <a:cxn ang="0">
                  <a:pos x="45" y="122"/>
                </a:cxn>
                <a:cxn ang="0">
                  <a:pos x="45" y="116"/>
                </a:cxn>
                <a:cxn ang="0">
                  <a:pos x="36" y="113"/>
                </a:cxn>
                <a:cxn ang="0">
                  <a:pos x="27" y="111"/>
                </a:cxn>
                <a:cxn ang="0">
                  <a:pos x="25" y="104"/>
                </a:cxn>
                <a:cxn ang="0">
                  <a:pos x="9" y="95"/>
                </a:cxn>
                <a:cxn ang="0">
                  <a:pos x="5" y="86"/>
                </a:cxn>
                <a:cxn ang="0">
                  <a:pos x="2" y="75"/>
                </a:cxn>
                <a:cxn ang="0">
                  <a:pos x="5" y="64"/>
                </a:cxn>
                <a:cxn ang="0">
                  <a:pos x="7" y="48"/>
                </a:cxn>
                <a:cxn ang="0">
                  <a:pos x="21" y="45"/>
                </a:cxn>
                <a:cxn ang="0">
                  <a:pos x="34" y="45"/>
                </a:cxn>
                <a:cxn ang="0">
                  <a:pos x="45" y="39"/>
                </a:cxn>
                <a:cxn ang="0">
                  <a:pos x="52" y="29"/>
                </a:cxn>
                <a:cxn ang="0">
                  <a:pos x="61" y="20"/>
                </a:cxn>
                <a:cxn ang="0">
                  <a:pos x="70" y="32"/>
                </a:cxn>
                <a:cxn ang="0">
                  <a:pos x="80" y="43"/>
                </a:cxn>
                <a:cxn ang="0">
                  <a:pos x="93" y="41"/>
                </a:cxn>
                <a:cxn ang="0">
                  <a:pos x="102" y="34"/>
                </a:cxn>
                <a:cxn ang="0">
                  <a:pos x="114" y="34"/>
                </a:cxn>
                <a:cxn ang="0">
                  <a:pos x="129" y="25"/>
                </a:cxn>
                <a:cxn ang="0">
                  <a:pos x="141" y="27"/>
                </a:cxn>
                <a:cxn ang="0">
                  <a:pos x="150" y="27"/>
                </a:cxn>
                <a:cxn ang="0">
                  <a:pos x="161" y="18"/>
                </a:cxn>
                <a:cxn ang="0">
                  <a:pos x="166" y="14"/>
                </a:cxn>
                <a:cxn ang="0">
                  <a:pos x="179" y="11"/>
                </a:cxn>
                <a:cxn ang="0">
                  <a:pos x="188" y="0"/>
                </a:cxn>
                <a:cxn ang="0">
                  <a:pos x="200" y="7"/>
                </a:cxn>
                <a:cxn ang="0">
                  <a:pos x="216" y="9"/>
                </a:cxn>
                <a:cxn ang="0">
                  <a:pos x="225" y="18"/>
                </a:cxn>
                <a:cxn ang="0">
                  <a:pos x="234" y="18"/>
                </a:cxn>
              </a:cxnLst>
              <a:rect l="0" t="0" r="r" b="b"/>
              <a:pathLst>
                <a:path w="279" h="179">
                  <a:moveTo>
                    <a:pt x="234" y="18"/>
                  </a:moveTo>
                  <a:lnTo>
                    <a:pt x="234" y="18"/>
                  </a:lnTo>
                  <a:lnTo>
                    <a:pt x="238" y="18"/>
                  </a:lnTo>
                  <a:lnTo>
                    <a:pt x="241" y="20"/>
                  </a:lnTo>
                  <a:lnTo>
                    <a:pt x="243" y="23"/>
                  </a:lnTo>
                  <a:lnTo>
                    <a:pt x="243" y="23"/>
                  </a:lnTo>
                  <a:lnTo>
                    <a:pt x="245" y="25"/>
                  </a:lnTo>
                  <a:lnTo>
                    <a:pt x="245" y="25"/>
                  </a:lnTo>
                  <a:lnTo>
                    <a:pt x="247" y="25"/>
                  </a:lnTo>
                  <a:lnTo>
                    <a:pt x="250" y="23"/>
                  </a:lnTo>
                  <a:lnTo>
                    <a:pt x="252" y="23"/>
                  </a:lnTo>
                  <a:lnTo>
                    <a:pt x="256" y="25"/>
                  </a:lnTo>
                  <a:lnTo>
                    <a:pt x="261" y="25"/>
                  </a:lnTo>
                  <a:lnTo>
                    <a:pt x="261" y="25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1" y="32"/>
                  </a:lnTo>
                  <a:lnTo>
                    <a:pt x="261" y="34"/>
                  </a:lnTo>
                  <a:lnTo>
                    <a:pt x="261" y="36"/>
                  </a:lnTo>
                  <a:lnTo>
                    <a:pt x="261" y="39"/>
                  </a:lnTo>
                  <a:lnTo>
                    <a:pt x="263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263" y="48"/>
                  </a:lnTo>
                  <a:lnTo>
                    <a:pt x="263" y="50"/>
                  </a:lnTo>
                  <a:lnTo>
                    <a:pt x="261" y="52"/>
                  </a:lnTo>
                  <a:lnTo>
                    <a:pt x="263" y="57"/>
                  </a:lnTo>
                  <a:lnTo>
                    <a:pt x="261" y="59"/>
                  </a:lnTo>
                  <a:lnTo>
                    <a:pt x="261" y="59"/>
                  </a:lnTo>
                  <a:lnTo>
                    <a:pt x="261" y="66"/>
                  </a:lnTo>
                  <a:lnTo>
                    <a:pt x="261" y="68"/>
                  </a:lnTo>
                  <a:lnTo>
                    <a:pt x="261" y="70"/>
                  </a:lnTo>
                  <a:lnTo>
                    <a:pt x="261" y="73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7"/>
                  </a:lnTo>
                  <a:lnTo>
                    <a:pt x="265" y="77"/>
                  </a:lnTo>
                  <a:lnTo>
                    <a:pt x="265" y="79"/>
                  </a:lnTo>
                  <a:lnTo>
                    <a:pt x="265" y="79"/>
                  </a:lnTo>
                  <a:lnTo>
                    <a:pt x="268" y="82"/>
                  </a:lnTo>
                  <a:lnTo>
                    <a:pt x="270" y="84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7" y="88"/>
                  </a:lnTo>
                  <a:lnTo>
                    <a:pt x="277" y="88"/>
                  </a:lnTo>
                  <a:lnTo>
                    <a:pt x="277" y="91"/>
                  </a:lnTo>
                  <a:lnTo>
                    <a:pt x="279" y="93"/>
                  </a:lnTo>
                  <a:lnTo>
                    <a:pt x="277" y="95"/>
                  </a:lnTo>
                  <a:lnTo>
                    <a:pt x="277" y="98"/>
                  </a:lnTo>
                  <a:lnTo>
                    <a:pt x="275" y="102"/>
                  </a:lnTo>
                  <a:lnTo>
                    <a:pt x="275" y="102"/>
                  </a:lnTo>
                  <a:lnTo>
                    <a:pt x="272" y="102"/>
                  </a:lnTo>
                  <a:lnTo>
                    <a:pt x="272" y="102"/>
                  </a:lnTo>
                  <a:lnTo>
                    <a:pt x="270" y="107"/>
                  </a:lnTo>
                  <a:lnTo>
                    <a:pt x="270" y="107"/>
                  </a:lnTo>
                  <a:lnTo>
                    <a:pt x="270" y="109"/>
                  </a:lnTo>
                  <a:lnTo>
                    <a:pt x="272" y="109"/>
                  </a:lnTo>
                  <a:lnTo>
                    <a:pt x="272" y="111"/>
                  </a:lnTo>
                  <a:lnTo>
                    <a:pt x="275" y="113"/>
                  </a:lnTo>
                  <a:lnTo>
                    <a:pt x="275" y="113"/>
                  </a:lnTo>
                  <a:lnTo>
                    <a:pt x="275" y="116"/>
                  </a:lnTo>
                  <a:lnTo>
                    <a:pt x="277" y="118"/>
                  </a:lnTo>
                  <a:lnTo>
                    <a:pt x="277" y="120"/>
                  </a:lnTo>
                  <a:lnTo>
                    <a:pt x="277" y="120"/>
                  </a:lnTo>
                  <a:lnTo>
                    <a:pt x="279" y="122"/>
                  </a:lnTo>
                  <a:lnTo>
                    <a:pt x="277" y="125"/>
                  </a:lnTo>
                  <a:lnTo>
                    <a:pt x="275" y="125"/>
                  </a:lnTo>
                  <a:lnTo>
                    <a:pt x="272" y="125"/>
                  </a:lnTo>
                  <a:lnTo>
                    <a:pt x="272" y="127"/>
                  </a:lnTo>
                  <a:lnTo>
                    <a:pt x="270" y="129"/>
                  </a:lnTo>
                  <a:lnTo>
                    <a:pt x="268" y="132"/>
                  </a:lnTo>
                  <a:lnTo>
                    <a:pt x="268" y="134"/>
                  </a:lnTo>
                  <a:lnTo>
                    <a:pt x="268" y="134"/>
                  </a:lnTo>
                  <a:lnTo>
                    <a:pt x="268" y="136"/>
                  </a:lnTo>
                  <a:lnTo>
                    <a:pt x="270" y="138"/>
                  </a:lnTo>
                  <a:lnTo>
                    <a:pt x="268" y="141"/>
                  </a:lnTo>
                  <a:lnTo>
                    <a:pt x="268" y="138"/>
                  </a:lnTo>
                  <a:lnTo>
                    <a:pt x="265" y="138"/>
                  </a:lnTo>
                  <a:lnTo>
                    <a:pt x="263" y="136"/>
                  </a:lnTo>
                  <a:lnTo>
                    <a:pt x="261" y="138"/>
                  </a:lnTo>
                  <a:lnTo>
                    <a:pt x="259" y="138"/>
                  </a:lnTo>
                  <a:lnTo>
                    <a:pt x="256" y="136"/>
                  </a:lnTo>
                  <a:lnTo>
                    <a:pt x="254" y="138"/>
                  </a:lnTo>
                  <a:lnTo>
                    <a:pt x="252" y="138"/>
                  </a:lnTo>
                  <a:lnTo>
                    <a:pt x="247" y="138"/>
                  </a:lnTo>
                  <a:lnTo>
                    <a:pt x="245" y="141"/>
                  </a:lnTo>
                  <a:lnTo>
                    <a:pt x="243" y="141"/>
                  </a:lnTo>
                  <a:lnTo>
                    <a:pt x="243" y="143"/>
                  </a:lnTo>
                  <a:lnTo>
                    <a:pt x="241" y="145"/>
                  </a:lnTo>
                  <a:lnTo>
                    <a:pt x="238" y="147"/>
                  </a:lnTo>
                  <a:lnTo>
                    <a:pt x="236" y="147"/>
                  </a:lnTo>
                  <a:lnTo>
                    <a:pt x="234" y="150"/>
                  </a:lnTo>
                  <a:lnTo>
                    <a:pt x="229" y="152"/>
                  </a:lnTo>
                  <a:lnTo>
                    <a:pt x="227" y="154"/>
                  </a:lnTo>
                  <a:lnTo>
                    <a:pt x="225" y="150"/>
                  </a:lnTo>
                  <a:lnTo>
                    <a:pt x="222" y="152"/>
                  </a:lnTo>
                  <a:lnTo>
                    <a:pt x="220" y="152"/>
                  </a:lnTo>
                  <a:lnTo>
                    <a:pt x="218" y="150"/>
                  </a:lnTo>
                  <a:lnTo>
                    <a:pt x="213" y="152"/>
                  </a:lnTo>
                  <a:lnTo>
                    <a:pt x="211" y="150"/>
                  </a:lnTo>
                  <a:lnTo>
                    <a:pt x="209" y="147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4" y="145"/>
                  </a:lnTo>
                  <a:lnTo>
                    <a:pt x="200" y="147"/>
                  </a:lnTo>
                  <a:lnTo>
                    <a:pt x="200" y="147"/>
                  </a:lnTo>
                  <a:lnTo>
                    <a:pt x="197" y="147"/>
                  </a:lnTo>
                  <a:lnTo>
                    <a:pt x="197" y="147"/>
                  </a:lnTo>
                  <a:lnTo>
                    <a:pt x="197" y="145"/>
                  </a:lnTo>
                  <a:lnTo>
                    <a:pt x="193" y="141"/>
                  </a:lnTo>
                  <a:lnTo>
                    <a:pt x="191" y="141"/>
                  </a:lnTo>
                  <a:lnTo>
                    <a:pt x="191" y="141"/>
                  </a:lnTo>
                  <a:lnTo>
                    <a:pt x="186" y="138"/>
                  </a:lnTo>
                  <a:lnTo>
                    <a:pt x="182" y="138"/>
                  </a:lnTo>
                  <a:lnTo>
                    <a:pt x="182" y="141"/>
                  </a:lnTo>
                  <a:lnTo>
                    <a:pt x="179" y="143"/>
                  </a:lnTo>
                  <a:lnTo>
                    <a:pt x="177" y="143"/>
                  </a:lnTo>
                  <a:lnTo>
                    <a:pt x="175" y="143"/>
                  </a:lnTo>
                  <a:lnTo>
                    <a:pt x="172" y="141"/>
                  </a:lnTo>
                  <a:lnTo>
                    <a:pt x="170" y="141"/>
                  </a:lnTo>
                  <a:lnTo>
                    <a:pt x="168" y="141"/>
                  </a:lnTo>
                  <a:lnTo>
                    <a:pt x="166" y="143"/>
                  </a:lnTo>
                  <a:lnTo>
                    <a:pt x="161" y="143"/>
                  </a:lnTo>
                  <a:lnTo>
                    <a:pt x="161" y="145"/>
                  </a:lnTo>
                  <a:lnTo>
                    <a:pt x="159" y="145"/>
                  </a:lnTo>
                  <a:lnTo>
                    <a:pt x="159" y="147"/>
                  </a:lnTo>
                  <a:lnTo>
                    <a:pt x="157" y="147"/>
                  </a:lnTo>
                  <a:lnTo>
                    <a:pt x="157" y="150"/>
                  </a:lnTo>
                  <a:lnTo>
                    <a:pt x="152" y="152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0" y="156"/>
                  </a:lnTo>
                  <a:lnTo>
                    <a:pt x="145" y="159"/>
                  </a:lnTo>
                  <a:lnTo>
                    <a:pt x="141" y="163"/>
                  </a:lnTo>
                  <a:lnTo>
                    <a:pt x="138" y="163"/>
                  </a:lnTo>
                  <a:lnTo>
                    <a:pt x="138" y="163"/>
                  </a:lnTo>
                  <a:lnTo>
                    <a:pt x="138" y="161"/>
                  </a:lnTo>
                  <a:lnTo>
                    <a:pt x="136" y="161"/>
                  </a:lnTo>
                  <a:lnTo>
                    <a:pt x="136" y="161"/>
                  </a:lnTo>
                  <a:lnTo>
                    <a:pt x="132" y="161"/>
                  </a:lnTo>
                  <a:lnTo>
                    <a:pt x="129" y="161"/>
                  </a:lnTo>
                  <a:lnTo>
                    <a:pt x="127" y="163"/>
                  </a:lnTo>
                  <a:lnTo>
                    <a:pt x="120" y="163"/>
                  </a:lnTo>
                  <a:lnTo>
                    <a:pt x="118" y="163"/>
                  </a:lnTo>
                  <a:lnTo>
                    <a:pt x="114" y="163"/>
                  </a:lnTo>
                  <a:lnTo>
                    <a:pt x="114" y="166"/>
                  </a:lnTo>
                  <a:lnTo>
                    <a:pt x="114" y="168"/>
                  </a:lnTo>
                  <a:lnTo>
                    <a:pt x="111" y="170"/>
                  </a:lnTo>
                  <a:lnTo>
                    <a:pt x="109" y="170"/>
                  </a:lnTo>
                  <a:lnTo>
                    <a:pt x="107" y="172"/>
                  </a:lnTo>
                  <a:lnTo>
                    <a:pt x="104" y="175"/>
                  </a:lnTo>
                  <a:lnTo>
                    <a:pt x="104" y="177"/>
                  </a:lnTo>
                  <a:lnTo>
                    <a:pt x="102" y="177"/>
                  </a:lnTo>
                  <a:lnTo>
                    <a:pt x="102" y="179"/>
                  </a:lnTo>
                  <a:lnTo>
                    <a:pt x="100" y="179"/>
                  </a:lnTo>
                  <a:lnTo>
                    <a:pt x="98" y="177"/>
                  </a:lnTo>
                  <a:lnTo>
                    <a:pt x="98" y="177"/>
                  </a:lnTo>
                  <a:lnTo>
                    <a:pt x="95" y="175"/>
                  </a:lnTo>
                  <a:lnTo>
                    <a:pt x="91" y="175"/>
                  </a:lnTo>
                  <a:lnTo>
                    <a:pt x="89" y="175"/>
                  </a:lnTo>
                  <a:lnTo>
                    <a:pt x="89" y="172"/>
                  </a:lnTo>
                  <a:lnTo>
                    <a:pt x="86" y="172"/>
                  </a:lnTo>
                  <a:lnTo>
                    <a:pt x="84" y="172"/>
                  </a:lnTo>
                  <a:lnTo>
                    <a:pt x="84" y="177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66"/>
                  </a:lnTo>
                  <a:lnTo>
                    <a:pt x="82" y="166"/>
                  </a:lnTo>
                  <a:lnTo>
                    <a:pt x="82" y="163"/>
                  </a:lnTo>
                  <a:lnTo>
                    <a:pt x="82" y="163"/>
                  </a:lnTo>
                  <a:lnTo>
                    <a:pt x="80" y="163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7" y="168"/>
                  </a:lnTo>
                  <a:lnTo>
                    <a:pt x="75" y="170"/>
                  </a:lnTo>
                  <a:lnTo>
                    <a:pt x="75" y="177"/>
                  </a:lnTo>
                  <a:lnTo>
                    <a:pt x="75" y="179"/>
                  </a:lnTo>
                  <a:lnTo>
                    <a:pt x="73" y="179"/>
                  </a:lnTo>
                  <a:lnTo>
                    <a:pt x="73" y="179"/>
                  </a:lnTo>
                  <a:lnTo>
                    <a:pt x="73" y="179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9" y="177"/>
                  </a:lnTo>
                  <a:lnTo>
                    <a:pt x="59" y="175"/>
                  </a:lnTo>
                  <a:lnTo>
                    <a:pt x="59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59" y="168"/>
                  </a:lnTo>
                  <a:lnTo>
                    <a:pt x="57" y="168"/>
                  </a:lnTo>
                  <a:lnTo>
                    <a:pt x="52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8" y="161"/>
                  </a:lnTo>
                  <a:lnTo>
                    <a:pt x="48" y="159"/>
                  </a:lnTo>
                  <a:lnTo>
                    <a:pt x="45" y="156"/>
                  </a:lnTo>
                  <a:lnTo>
                    <a:pt x="45" y="154"/>
                  </a:lnTo>
                  <a:lnTo>
                    <a:pt x="45" y="152"/>
                  </a:lnTo>
                  <a:lnTo>
                    <a:pt x="45" y="150"/>
                  </a:lnTo>
                  <a:lnTo>
                    <a:pt x="45" y="147"/>
                  </a:lnTo>
                  <a:lnTo>
                    <a:pt x="45" y="145"/>
                  </a:lnTo>
                  <a:lnTo>
                    <a:pt x="45" y="143"/>
                  </a:lnTo>
                  <a:lnTo>
                    <a:pt x="45" y="141"/>
                  </a:lnTo>
                  <a:lnTo>
                    <a:pt x="45" y="138"/>
                  </a:lnTo>
                  <a:lnTo>
                    <a:pt x="43" y="138"/>
                  </a:lnTo>
                  <a:lnTo>
                    <a:pt x="43" y="136"/>
                  </a:lnTo>
                  <a:lnTo>
                    <a:pt x="45" y="129"/>
                  </a:lnTo>
                  <a:lnTo>
                    <a:pt x="45" y="125"/>
                  </a:lnTo>
                  <a:lnTo>
                    <a:pt x="45" y="122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8" y="120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39" y="113"/>
                  </a:lnTo>
                  <a:lnTo>
                    <a:pt x="36" y="113"/>
                  </a:lnTo>
                  <a:lnTo>
                    <a:pt x="32" y="116"/>
                  </a:lnTo>
                  <a:lnTo>
                    <a:pt x="30" y="113"/>
                  </a:lnTo>
                  <a:lnTo>
                    <a:pt x="27" y="113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7" y="104"/>
                  </a:lnTo>
                  <a:lnTo>
                    <a:pt x="25" y="104"/>
                  </a:lnTo>
                  <a:lnTo>
                    <a:pt x="25" y="104"/>
                  </a:lnTo>
                  <a:lnTo>
                    <a:pt x="23" y="107"/>
                  </a:lnTo>
                  <a:lnTo>
                    <a:pt x="21" y="104"/>
                  </a:lnTo>
                  <a:lnTo>
                    <a:pt x="18" y="104"/>
                  </a:lnTo>
                  <a:lnTo>
                    <a:pt x="16" y="102"/>
                  </a:lnTo>
                  <a:lnTo>
                    <a:pt x="14" y="102"/>
                  </a:lnTo>
                  <a:lnTo>
                    <a:pt x="11" y="100"/>
                  </a:lnTo>
                  <a:lnTo>
                    <a:pt x="9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3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2" y="86"/>
                  </a:lnTo>
                  <a:lnTo>
                    <a:pt x="5" y="86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2" y="73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2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2" y="57"/>
                  </a:lnTo>
                  <a:lnTo>
                    <a:pt x="5" y="50"/>
                  </a:lnTo>
                  <a:lnTo>
                    <a:pt x="7" y="50"/>
                  </a:lnTo>
                  <a:lnTo>
                    <a:pt x="7" y="48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8" y="48"/>
                  </a:lnTo>
                  <a:lnTo>
                    <a:pt x="21" y="48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3" y="45"/>
                  </a:lnTo>
                  <a:lnTo>
                    <a:pt x="25" y="48"/>
                  </a:lnTo>
                  <a:lnTo>
                    <a:pt x="27" y="48"/>
                  </a:lnTo>
                  <a:lnTo>
                    <a:pt x="30" y="48"/>
                  </a:lnTo>
                  <a:lnTo>
                    <a:pt x="32" y="45"/>
                  </a:lnTo>
                  <a:lnTo>
                    <a:pt x="34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9" y="41"/>
                  </a:lnTo>
                  <a:lnTo>
                    <a:pt x="43" y="41"/>
                  </a:lnTo>
                  <a:lnTo>
                    <a:pt x="45" y="39"/>
                  </a:lnTo>
                  <a:lnTo>
                    <a:pt x="45" y="39"/>
                  </a:lnTo>
                  <a:lnTo>
                    <a:pt x="48" y="39"/>
                  </a:lnTo>
                  <a:lnTo>
                    <a:pt x="50" y="39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2" y="34"/>
                  </a:lnTo>
                  <a:lnTo>
                    <a:pt x="52" y="32"/>
                  </a:lnTo>
                  <a:lnTo>
                    <a:pt x="52" y="29"/>
                  </a:lnTo>
                  <a:lnTo>
                    <a:pt x="52" y="27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7" y="23"/>
                  </a:lnTo>
                  <a:lnTo>
                    <a:pt x="59" y="20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64" y="23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7"/>
                  </a:lnTo>
                  <a:lnTo>
                    <a:pt x="68" y="29"/>
                  </a:lnTo>
                  <a:lnTo>
                    <a:pt x="70" y="29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3" y="36"/>
                  </a:lnTo>
                  <a:lnTo>
                    <a:pt x="73" y="39"/>
                  </a:lnTo>
                  <a:lnTo>
                    <a:pt x="75" y="41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80" y="43"/>
                  </a:lnTo>
                  <a:lnTo>
                    <a:pt x="82" y="41"/>
                  </a:lnTo>
                  <a:lnTo>
                    <a:pt x="84" y="39"/>
                  </a:lnTo>
                  <a:lnTo>
                    <a:pt x="89" y="36"/>
                  </a:lnTo>
                  <a:lnTo>
                    <a:pt x="91" y="36"/>
                  </a:lnTo>
                  <a:lnTo>
                    <a:pt x="91" y="39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100" y="39"/>
                  </a:lnTo>
                  <a:lnTo>
                    <a:pt x="100" y="36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9" y="32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8" y="29"/>
                  </a:lnTo>
                  <a:lnTo>
                    <a:pt x="118" y="29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5" y="23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32" y="25"/>
                  </a:lnTo>
                  <a:lnTo>
                    <a:pt x="134" y="25"/>
                  </a:lnTo>
                  <a:lnTo>
                    <a:pt x="138" y="25"/>
                  </a:lnTo>
                  <a:lnTo>
                    <a:pt x="138" y="27"/>
                  </a:lnTo>
                  <a:lnTo>
                    <a:pt x="141" y="27"/>
                  </a:lnTo>
                  <a:lnTo>
                    <a:pt x="143" y="29"/>
                  </a:lnTo>
                  <a:lnTo>
                    <a:pt x="143" y="29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48" y="27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2" y="27"/>
                  </a:lnTo>
                  <a:lnTo>
                    <a:pt x="154" y="25"/>
                  </a:lnTo>
                  <a:lnTo>
                    <a:pt x="157" y="23"/>
                  </a:lnTo>
                  <a:lnTo>
                    <a:pt x="157" y="23"/>
                  </a:lnTo>
                  <a:lnTo>
                    <a:pt x="159" y="20"/>
                  </a:lnTo>
                  <a:lnTo>
                    <a:pt x="161" y="18"/>
                  </a:lnTo>
                  <a:lnTo>
                    <a:pt x="161" y="18"/>
                  </a:lnTo>
                  <a:lnTo>
                    <a:pt x="163" y="18"/>
                  </a:lnTo>
                  <a:lnTo>
                    <a:pt x="163" y="18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6" y="16"/>
                  </a:lnTo>
                  <a:lnTo>
                    <a:pt x="166" y="14"/>
                  </a:lnTo>
                  <a:lnTo>
                    <a:pt x="166" y="14"/>
                  </a:lnTo>
                  <a:lnTo>
                    <a:pt x="168" y="11"/>
                  </a:lnTo>
                  <a:lnTo>
                    <a:pt x="170" y="11"/>
                  </a:lnTo>
                  <a:lnTo>
                    <a:pt x="172" y="11"/>
                  </a:lnTo>
                  <a:lnTo>
                    <a:pt x="172" y="9"/>
                  </a:lnTo>
                  <a:lnTo>
                    <a:pt x="175" y="9"/>
                  </a:lnTo>
                  <a:lnTo>
                    <a:pt x="177" y="9"/>
                  </a:lnTo>
                  <a:lnTo>
                    <a:pt x="179" y="11"/>
                  </a:lnTo>
                  <a:lnTo>
                    <a:pt x="184" y="11"/>
                  </a:lnTo>
                  <a:lnTo>
                    <a:pt x="184" y="9"/>
                  </a:lnTo>
                  <a:lnTo>
                    <a:pt x="184" y="5"/>
                  </a:lnTo>
                  <a:lnTo>
                    <a:pt x="184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3" y="5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200" y="7"/>
                  </a:lnTo>
                  <a:lnTo>
                    <a:pt x="202" y="7"/>
                  </a:lnTo>
                  <a:lnTo>
                    <a:pt x="206" y="7"/>
                  </a:lnTo>
                  <a:lnTo>
                    <a:pt x="211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6" y="7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8" y="11"/>
                  </a:lnTo>
                  <a:lnTo>
                    <a:pt x="220" y="11"/>
                  </a:lnTo>
                  <a:lnTo>
                    <a:pt x="222" y="11"/>
                  </a:lnTo>
                  <a:lnTo>
                    <a:pt x="225" y="14"/>
                  </a:lnTo>
                  <a:lnTo>
                    <a:pt x="225" y="14"/>
                  </a:lnTo>
                  <a:lnTo>
                    <a:pt x="225" y="18"/>
                  </a:lnTo>
                  <a:lnTo>
                    <a:pt x="222" y="18"/>
                  </a:lnTo>
                  <a:lnTo>
                    <a:pt x="225" y="20"/>
                  </a:lnTo>
                  <a:lnTo>
                    <a:pt x="225" y="20"/>
                  </a:lnTo>
                  <a:lnTo>
                    <a:pt x="227" y="23"/>
                  </a:lnTo>
                  <a:lnTo>
                    <a:pt x="229" y="23"/>
                  </a:lnTo>
                  <a:lnTo>
                    <a:pt x="231" y="20"/>
                  </a:lnTo>
                  <a:lnTo>
                    <a:pt x="234" y="18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2924" y="772"/>
              <a:ext cx="726" cy="685"/>
            </a:xfrm>
            <a:custGeom>
              <a:avLst/>
              <a:gdLst/>
              <a:ahLst/>
              <a:cxnLst>
                <a:cxn ang="0">
                  <a:pos x="48" y="352"/>
                </a:cxn>
                <a:cxn ang="0">
                  <a:pos x="52" y="375"/>
                </a:cxn>
                <a:cxn ang="0">
                  <a:pos x="79" y="422"/>
                </a:cxn>
                <a:cxn ang="0">
                  <a:pos x="64" y="440"/>
                </a:cxn>
                <a:cxn ang="0">
                  <a:pos x="57" y="456"/>
                </a:cxn>
                <a:cxn ang="0">
                  <a:pos x="32" y="452"/>
                </a:cxn>
                <a:cxn ang="0">
                  <a:pos x="14" y="447"/>
                </a:cxn>
                <a:cxn ang="0">
                  <a:pos x="7" y="474"/>
                </a:cxn>
                <a:cxn ang="0">
                  <a:pos x="7" y="495"/>
                </a:cxn>
                <a:cxn ang="0">
                  <a:pos x="14" y="508"/>
                </a:cxn>
                <a:cxn ang="0">
                  <a:pos x="27" y="533"/>
                </a:cxn>
                <a:cxn ang="0">
                  <a:pos x="43" y="565"/>
                </a:cxn>
                <a:cxn ang="0">
                  <a:pos x="68" y="570"/>
                </a:cxn>
                <a:cxn ang="0">
                  <a:pos x="79" y="556"/>
                </a:cxn>
                <a:cxn ang="0">
                  <a:pos x="100" y="561"/>
                </a:cxn>
                <a:cxn ang="0">
                  <a:pos x="120" y="595"/>
                </a:cxn>
                <a:cxn ang="0">
                  <a:pos x="141" y="631"/>
                </a:cxn>
                <a:cxn ang="0">
                  <a:pos x="168" y="654"/>
                </a:cxn>
                <a:cxn ang="0">
                  <a:pos x="202" y="676"/>
                </a:cxn>
                <a:cxn ang="0">
                  <a:pos x="197" y="615"/>
                </a:cxn>
                <a:cxn ang="0">
                  <a:pos x="213" y="572"/>
                </a:cxn>
                <a:cxn ang="0">
                  <a:pos x="259" y="543"/>
                </a:cxn>
                <a:cxn ang="0">
                  <a:pos x="288" y="545"/>
                </a:cxn>
                <a:cxn ang="0">
                  <a:pos x="329" y="543"/>
                </a:cxn>
                <a:cxn ang="0">
                  <a:pos x="363" y="529"/>
                </a:cxn>
                <a:cxn ang="0">
                  <a:pos x="408" y="558"/>
                </a:cxn>
                <a:cxn ang="0">
                  <a:pos x="474" y="577"/>
                </a:cxn>
                <a:cxn ang="0">
                  <a:pos x="547" y="581"/>
                </a:cxn>
                <a:cxn ang="0">
                  <a:pos x="590" y="595"/>
                </a:cxn>
                <a:cxn ang="0">
                  <a:pos x="660" y="586"/>
                </a:cxn>
                <a:cxn ang="0">
                  <a:pos x="726" y="581"/>
                </a:cxn>
                <a:cxn ang="0">
                  <a:pos x="671" y="545"/>
                </a:cxn>
                <a:cxn ang="0">
                  <a:pos x="653" y="524"/>
                </a:cxn>
                <a:cxn ang="0">
                  <a:pos x="617" y="504"/>
                </a:cxn>
                <a:cxn ang="0">
                  <a:pos x="581" y="479"/>
                </a:cxn>
                <a:cxn ang="0">
                  <a:pos x="547" y="440"/>
                </a:cxn>
                <a:cxn ang="0">
                  <a:pos x="526" y="416"/>
                </a:cxn>
                <a:cxn ang="0">
                  <a:pos x="572" y="275"/>
                </a:cxn>
                <a:cxn ang="0">
                  <a:pos x="519" y="289"/>
                </a:cxn>
                <a:cxn ang="0">
                  <a:pos x="494" y="282"/>
                </a:cxn>
                <a:cxn ang="0">
                  <a:pos x="479" y="230"/>
                </a:cxn>
                <a:cxn ang="0">
                  <a:pos x="501" y="150"/>
                </a:cxn>
                <a:cxn ang="0">
                  <a:pos x="513" y="89"/>
                </a:cxn>
                <a:cxn ang="0">
                  <a:pos x="481" y="48"/>
                </a:cxn>
                <a:cxn ang="0">
                  <a:pos x="426" y="7"/>
                </a:cxn>
                <a:cxn ang="0">
                  <a:pos x="386" y="25"/>
                </a:cxn>
                <a:cxn ang="0">
                  <a:pos x="386" y="73"/>
                </a:cxn>
                <a:cxn ang="0">
                  <a:pos x="392" y="107"/>
                </a:cxn>
                <a:cxn ang="0">
                  <a:pos x="381" y="130"/>
                </a:cxn>
                <a:cxn ang="0">
                  <a:pos x="336" y="96"/>
                </a:cxn>
                <a:cxn ang="0">
                  <a:pos x="286" y="118"/>
                </a:cxn>
                <a:cxn ang="0">
                  <a:pos x="236" y="66"/>
                </a:cxn>
                <a:cxn ang="0">
                  <a:pos x="191" y="55"/>
                </a:cxn>
                <a:cxn ang="0">
                  <a:pos x="193" y="116"/>
                </a:cxn>
                <a:cxn ang="0">
                  <a:pos x="161" y="166"/>
                </a:cxn>
                <a:cxn ang="0">
                  <a:pos x="123" y="232"/>
                </a:cxn>
                <a:cxn ang="0">
                  <a:pos x="143" y="264"/>
                </a:cxn>
                <a:cxn ang="0">
                  <a:pos x="118" y="282"/>
                </a:cxn>
                <a:cxn ang="0">
                  <a:pos x="102" y="252"/>
                </a:cxn>
                <a:cxn ang="0">
                  <a:pos x="86" y="207"/>
                </a:cxn>
                <a:cxn ang="0">
                  <a:pos x="41" y="234"/>
                </a:cxn>
              </a:cxnLst>
              <a:rect l="0" t="0" r="r" b="b"/>
              <a:pathLst>
                <a:path w="726" h="685">
                  <a:moveTo>
                    <a:pt x="21" y="311"/>
                  </a:moveTo>
                  <a:lnTo>
                    <a:pt x="23" y="313"/>
                  </a:lnTo>
                  <a:lnTo>
                    <a:pt x="23" y="318"/>
                  </a:lnTo>
                  <a:lnTo>
                    <a:pt x="25" y="320"/>
                  </a:lnTo>
                  <a:lnTo>
                    <a:pt x="32" y="320"/>
                  </a:lnTo>
                  <a:lnTo>
                    <a:pt x="36" y="320"/>
                  </a:lnTo>
                  <a:lnTo>
                    <a:pt x="39" y="325"/>
                  </a:lnTo>
                  <a:lnTo>
                    <a:pt x="39" y="327"/>
                  </a:lnTo>
                  <a:lnTo>
                    <a:pt x="36" y="332"/>
                  </a:lnTo>
                  <a:lnTo>
                    <a:pt x="36" y="334"/>
                  </a:lnTo>
                  <a:lnTo>
                    <a:pt x="36" y="336"/>
                  </a:lnTo>
                  <a:lnTo>
                    <a:pt x="36" y="336"/>
                  </a:lnTo>
                  <a:lnTo>
                    <a:pt x="41" y="336"/>
                  </a:lnTo>
                  <a:lnTo>
                    <a:pt x="45" y="336"/>
                  </a:lnTo>
                  <a:lnTo>
                    <a:pt x="45" y="338"/>
                  </a:lnTo>
                  <a:lnTo>
                    <a:pt x="43" y="341"/>
                  </a:lnTo>
                  <a:lnTo>
                    <a:pt x="45" y="343"/>
                  </a:lnTo>
                  <a:lnTo>
                    <a:pt x="48" y="347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2"/>
                  </a:lnTo>
                  <a:lnTo>
                    <a:pt x="45" y="352"/>
                  </a:lnTo>
                  <a:lnTo>
                    <a:pt x="43" y="350"/>
                  </a:lnTo>
                  <a:lnTo>
                    <a:pt x="43" y="350"/>
                  </a:lnTo>
                  <a:lnTo>
                    <a:pt x="41" y="347"/>
                  </a:lnTo>
                  <a:lnTo>
                    <a:pt x="41" y="350"/>
                  </a:lnTo>
                  <a:lnTo>
                    <a:pt x="41" y="352"/>
                  </a:lnTo>
                  <a:lnTo>
                    <a:pt x="43" y="354"/>
                  </a:lnTo>
                  <a:lnTo>
                    <a:pt x="41" y="354"/>
                  </a:lnTo>
                  <a:lnTo>
                    <a:pt x="41" y="357"/>
                  </a:lnTo>
                  <a:lnTo>
                    <a:pt x="43" y="357"/>
                  </a:lnTo>
                  <a:lnTo>
                    <a:pt x="45" y="357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48" y="361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52" y="368"/>
                  </a:lnTo>
                  <a:lnTo>
                    <a:pt x="50" y="370"/>
                  </a:lnTo>
                  <a:lnTo>
                    <a:pt x="50" y="372"/>
                  </a:lnTo>
                  <a:lnTo>
                    <a:pt x="52" y="375"/>
                  </a:lnTo>
                  <a:lnTo>
                    <a:pt x="52" y="379"/>
                  </a:lnTo>
                  <a:lnTo>
                    <a:pt x="52" y="384"/>
                  </a:lnTo>
                  <a:lnTo>
                    <a:pt x="55" y="388"/>
                  </a:lnTo>
                  <a:lnTo>
                    <a:pt x="52" y="391"/>
                  </a:lnTo>
                  <a:lnTo>
                    <a:pt x="57" y="395"/>
                  </a:lnTo>
                  <a:lnTo>
                    <a:pt x="61" y="400"/>
                  </a:lnTo>
                  <a:lnTo>
                    <a:pt x="64" y="400"/>
                  </a:lnTo>
                  <a:lnTo>
                    <a:pt x="66" y="400"/>
                  </a:lnTo>
                  <a:lnTo>
                    <a:pt x="68" y="404"/>
                  </a:lnTo>
                  <a:lnTo>
                    <a:pt x="70" y="404"/>
                  </a:lnTo>
                  <a:lnTo>
                    <a:pt x="73" y="404"/>
                  </a:lnTo>
                  <a:lnTo>
                    <a:pt x="73" y="404"/>
                  </a:lnTo>
                  <a:lnTo>
                    <a:pt x="73" y="409"/>
                  </a:lnTo>
                  <a:lnTo>
                    <a:pt x="70" y="411"/>
                  </a:lnTo>
                  <a:lnTo>
                    <a:pt x="73" y="413"/>
                  </a:lnTo>
                  <a:lnTo>
                    <a:pt x="75" y="413"/>
                  </a:lnTo>
                  <a:lnTo>
                    <a:pt x="77" y="418"/>
                  </a:lnTo>
                  <a:lnTo>
                    <a:pt x="77" y="420"/>
                  </a:lnTo>
                  <a:lnTo>
                    <a:pt x="77" y="422"/>
                  </a:lnTo>
                  <a:lnTo>
                    <a:pt x="77" y="422"/>
                  </a:lnTo>
                  <a:lnTo>
                    <a:pt x="79" y="422"/>
                  </a:lnTo>
                  <a:lnTo>
                    <a:pt x="79" y="420"/>
                  </a:lnTo>
                  <a:lnTo>
                    <a:pt x="82" y="422"/>
                  </a:lnTo>
                  <a:lnTo>
                    <a:pt x="79" y="425"/>
                  </a:lnTo>
                  <a:lnTo>
                    <a:pt x="82" y="425"/>
                  </a:lnTo>
                  <a:lnTo>
                    <a:pt x="82" y="427"/>
                  </a:lnTo>
                  <a:lnTo>
                    <a:pt x="84" y="434"/>
                  </a:lnTo>
                  <a:lnTo>
                    <a:pt x="86" y="436"/>
                  </a:lnTo>
                  <a:lnTo>
                    <a:pt x="82" y="438"/>
                  </a:lnTo>
                  <a:lnTo>
                    <a:pt x="79" y="436"/>
                  </a:lnTo>
                  <a:lnTo>
                    <a:pt x="77" y="436"/>
                  </a:lnTo>
                  <a:lnTo>
                    <a:pt x="77" y="438"/>
                  </a:lnTo>
                  <a:lnTo>
                    <a:pt x="75" y="440"/>
                  </a:lnTo>
                  <a:lnTo>
                    <a:pt x="70" y="440"/>
                  </a:lnTo>
                  <a:lnTo>
                    <a:pt x="68" y="438"/>
                  </a:lnTo>
                  <a:lnTo>
                    <a:pt x="66" y="438"/>
                  </a:lnTo>
                  <a:lnTo>
                    <a:pt x="66" y="440"/>
                  </a:lnTo>
                  <a:lnTo>
                    <a:pt x="66" y="440"/>
                  </a:lnTo>
                  <a:lnTo>
                    <a:pt x="66" y="440"/>
                  </a:lnTo>
                  <a:lnTo>
                    <a:pt x="66" y="440"/>
                  </a:lnTo>
                  <a:lnTo>
                    <a:pt x="64" y="443"/>
                  </a:lnTo>
                  <a:lnTo>
                    <a:pt x="64" y="440"/>
                  </a:lnTo>
                  <a:lnTo>
                    <a:pt x="61" y="443"/>
                  </a:lnTo>
                  <a:lnTo>
                    <a:pt x="61" y="440"/>
                  </a:lnTo>
                  <a:lnTo>
                    <a:pt x="59" y="443"/>
                  </a:lnTo>
                  <a:lnTo>
                    <a:pt x="57" y="440"/>
                  </a:lnTo>
                  <a:lnTo>
                    <a:pt x="57" y="440"/>
                  </a:lnTo>
                  <a:lnTo>
                    <a:pt x="55" y="440"/>
                  </a:lnTo>
                  <a:lnTo>
                    <a:pt x="55" y="440"/>
                  </a:lnTo>
                  <a:lnTo>
                    <a:pt x="55" y="443"/>
                  </a:lnTo>
                  <a:lnTo>
                    <a:pt x="55" y="443"/>
                  </a:lnTo>
                  <a:lnTo>
                    <a:pt x="57" y="445"/>
                  </a:lnTo>
                  <a:lnTo>
                    <a:pt x="61" y="450"/>
                  </a:lnTo>
                  <a:lnTo>
                    <a:pt x="66" y="450"/>
                  </a:lnTo>
                  <a:lnTo>
                    <a:pt x="64" y="450"/>
                  </a:lnTo>
                  <a:lnTo>
                    <a:pt x="66" y="452"/>
                  </a:lnTo>
                  <a:lnTo>
                    <a:pt x="66" y="452"/>
                  </a:lnTo>
                  <a:lnTo>
                    <a:pt x="61" y="454"/>
                  </a:lnTo>
                  <a:lnTo>
                    <a:pt x="61" y="454"/>
                  </a:lnTo>
                  <a:lnTo>
                    <a:pt x="61" y="454"/>
                  </a:lnTo>
                  <a:lnTo>
                    <a:pt x="61" y="456"/>
                  </a:lnTo>
                  <a:lnTo>
                    <a:pt x="61" y="456"/>
                  </a:lnTo>
                  <a:lnTo>
                    <a:pt x="57" y="456"/>
                  </a:lnTo>
                  <a:lnTo>
                    <a:pt x="55" y="461"/>
                  </a:lnTo>
                  <a:lnTo>
                    <a:pt x="57" y="461"/>
                  </a:lnTo>
                  <a:lnTo>
                    <a:pt x="55" y="463"/>
                  </a:lnTo>
                  <a:lnTo>
                    <a:pt x="55" y="468"/>
                  </a:lnTo>
                  <a:lnTo>
                    <a:pt x="52" y="468"/>
                  </a:lnTo>
                  <a:lnTo>
                    <a:pt x="50" y="468"/>
                  </a:lnTo>
                  <a:lnTo>
                    <a:pt x="50" y="468"/>
                  </a:lnTo>
                  <a:lnTo>
                    <a:pt x="50" y="470"/>
                  </a:lnTo>
                  <a:lnTo>
                    <a:pt x="48" y="470"/>
                  </a:lnTo>
                  <a:lnTo>
                    <a:pt x="41" y="470"/>
                  </a:lnTo>
                  <a:lnTo>
                    <a:pt x="41" y="468"/>
                  </a:lnTo>
                  <a:lnTo>
                    <a:pt x="39" y="465"/>
                  </a:lnTo>
                  <a:lnTo>
                    <a:pt x="41" y="465"/>
                  </a:lnTo>
                  <a:lnTo>
                    <a:pt x="39" y="463"/>
                  </a:lnTo>
                  <a:lnTo>
                    <a:pt x="39" y="459"/>
                  </a:lnTo>
                  <a:lnTo>
                    <a:pt x="36" y="459"/>
                  </a:lnTo>
                  <a:lnTo>
                    <a:pt x="34" y="454"/>
                  </a:lnTo>
                  <a:lnTo>
                    <a:pt x="34" y="454"/>
                  </a:lnTo>
                  <a:lnTo>
                    <a:pt x="34" y="452"/>
                  </a:lnTo>
                  <a:lnTo>
                    <a:pt x="34" y="452"/>
                  </a:lnTo>
                  <a:lnTo>
                    <a:pt x="32" y="452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0" y="447"/>
                  </a:lnTo>
                  <a:lnTo>
                    <a:pt x="30" y="450"/>
                  </a:lnTo>
                  <a:lnTo>
                    <a:pt x="30" y="450"/>
                  </a:lnTo>
                  <a:lnTo>
                    <a:pt x="27" y="450"/>
                  </a:lnTo>
                  <a:lnTo>
                    <a:pt x="27" y="450"/>
                  </a:lnTo>
                  <a:lnTo>
                    <a:pt x="27" y="450"/>
                  </a:lnTo>
                  <a:lnTo>
                    <a:pt x="25" y="450"/>
                  </a:lnTo>
                  <a:lnTo>
                    <a:pt x="25" y="452"/>
                  </a:lnTo>
                  <a:lnTo>
                    <a:pt x="25" y="452"/>
                  </a:lnTo>
                  <a:lnTo>
                    <a:pt x="23" y="452"/>
                  </a:lnTo>
                  <a:lnTo>
                    <a:pt x="23" y="450"/>
                  </a:lnTo>
                  <a:lnTo>
                    <a:pt x="23" y="450"/>
                  </a:lnTo>
                  <a:lnTo>
                    <a:pt x="21" y="452"/>
                  </a:lnTo>
                  <a:lnTo>
                    <a:pt x="18" y="452"/>
                  </a:lnTo>
                  <a:lnTo>
                    <a:pt x="16" y="450"/>
                  </a:lnTo>
                  <a:lnTo>
                    <a:pt x="16" y="450"/>
                  </a:lnTo>
                  <a:lnTo>
                    <a:pt x="14" y="447"/>
                  </a:lnTo>
                  <a:lnTo>
                    <a:pt x="14" y="447"/>
                  </a:lnTo>
                  <a:lnTo>
                    <a:pt x="14" y="447"/>
                  </a:lnTo>
                  <a:lnTo>
                    <a:pt x="11" y="450"/>
                  </a:lnTo>
                  <a:lnTo>
                    <a:pt x="11" y="450"/>
                  </a:lnTo>
                  <a:lnTo>
                    <a:pt x="11" y="452"/>
                  </a:lnTo>
                  <a:lnTo>
                    <a:pt x="9" y="452"/>
                  </a:lnTo>
                  <a:lnTo>
                    <a:pt x="7" y="454"/>
                  </a:lnTo>
                  <a:lnTo>
                    <a:pt x="7" y="454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9" y="456"/>
                  </a:lnTo>
                  <a:lnTo>
                    <a:pt x="9" y="459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7" y="463"/>
                  </a:lnTo>
                  <a:lnTo>
                    <a:pt x="5" y="463"/>
                  </a:lnTo>
                  <a:lnTo>
                    <a:pt x="0" y="470"/>
                  </a:lnTo>
                  <a:lnTo>
                    <a:pt x="5" y="470"/>
                  </a:lnTo>
                  <a:lnTo>
                    <a:pt x="5" y="472"/>
                  </a:lnTo>
                  <a:lnTo>
                    <a:pt x="5" y="474"/>
                  </a:lnTo>
                  <a:lnTo>
                    <a:pt x="5" y="477"/>
                  </a:lnTo>
                  <a:lnTo>
                    <a:pt x="7" y="477"/>
                  </a:lnTo>
                  <a:lnTo>
                    <a:pt x="7" y="474"/>
                  </a:lnTo>
                  <a:lnTo>
                    <a:pt x="9" y="474"/>
                  </a:lnTo>
                  <a:lnTo>
                    <a:pt x="9" y="477"/>
                  </a:lnTo>
                  <a:lnTo>
                    <a:pt x="9" y="479"/>
                  </a:lnTo>
                  <a:lnTo>
                    <a:pt x="9" y="481"/>
                  </a:lnTo>
                  <a:lnTo>
                    <a:pt x="9" y="484"/>
                  </a:lnTo>
                  <a:lnTo>
                    <a:pt x="11" y="484"/>
                  </a:lnTo>
                  <a:lnTo>
                    <a:pt x="9" y="486"/>
                  </a:lnTo>
                  <a:lnTo>
                    <a:pt x="7" y="484"/>
                  </a:lnTo>
                  <a:lnTo>
                    <a:pt x="7" y="484"/>
                  </a:lnTo>
                  <a:lnTo>
                    <a:pt x="7" y="486"/>
                  </a:lnTo>
                  <a:lnTo>
                    <a:pt x="9" y="488"/>
                  </a:lnTo>
                  <a:lnTo>
                    <a:pt x="11" y="488"/>
                  </a:lnTo>
                  <a:lnTo>
                    <a:pt x="14" y="488"/>
                  </a:lnTo>
                  <a:lnTo>
                    <a:pt x="14" y="488"/>
                  </a:lnTo>
                  <a:lnTo>
                    <a:pt x="11" y="490"/>
                  </a:lnTo>
                  <a:lnTo>
                    <a:pt x="7" y="490"/>
                  </a:lnTo>
                  <a:lnTo>
                    <a:pt x="11" y="490"/>
                  </a:lnTo>
                  <a:lnTo>
                    <a:pt x="11" y="490"/>
                  </a:lnTo>
                  <a:lnTo>
                    <a:pt x="9" y="493"/>
                  </a:lnTo>
                  <a:lnTo>
                    <a:pt x="7" y="493"/>
                  </a:lnTo>
                  <a:lnTo>
                    <a:pt x="7" y="495"/>
                  </a:lnTo>
                  <a:lnTo>
                    <a:pt x="9" y="497"/>
                  </a:lnTo>
                  <a:lnTo>
                    <a:pt x="11" y="502"/>
                  </a:lnTo>
                  <a:lnTo>
                    <a:pt x="9" y="502"/>
                  </a:lnTo>
                  <a:lnTo>
                    <a:pt x="9" y="504"/>
                  </a:lnTo>
                  <a:lnTo>
                    <a:pt x="7" y="502"/>
                  </a:lnTo>
                  <a:lnTo>
                    <a:pt x="7" y="502"/>
                  </a:lnTo>
                  <a:lnTo>
                    <a:pt x="7" y="504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11" y="504"/>
                  </a:lnTo>
                  <a:lnTo>
                    <a:pt x="14" y="504"/>
                  </a:lnTo>
                  <a:lnTo>
                    <a:pt x="14" y="502"/>
                  </a:lnTo>
                  <a:lnTo>
                    <a:pt x="14" y="502"/>
                  </a:lnTo>
                  <a:lnTo>
                    <a:pt x="18" y="499"/>
                  </a:lnTo>
                  <a:lnTo>
                    <a:pt x="21" y="499"/>
                  </a:lnTo>
                  <a:lnTo>
                    <a:pt x="21" y="502"/>
                  </a:lnTo>
                  <a:lnTo>
                    <a:pt x="18" y="504"/>
                  </a:lnTo>
                  <a:lnTo>
                    <a:pt x="16" y="504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8"/>
                  </a:lnTo>
                  <a:lnTo>
                    <a:pt x="11" y="508"/>
                  </a:lnTo>
                  <a:lnTo>
                    <a:pt x="11" y="513"/>
                  </a:lnTo>
                  <a:lnTo>
                    <a:pt x="11" y="513"/>
                  </a:lnTo>
                  <a:lnTo>
                    <a:pt x="14" y="515"/>
                  </a:lnTo>
                  <a:lnTo>
                    <a:pt x="14" y="518"/>
                  </a:lnTo>
                  <a:lnTo>
                    <a:pt x="14" y="518"/>
                  </a:lnTo>
                  <a:lnTo>
                    <a:pt x="16" y="518"/>
                  </a:lnTo>
                  <a:lnTo>
                    <a:pt x="16" y="518"/>
                  </a:lnTo>
                  <a:lnTo>
                    <a:pt x="18" y="518"/>
                  </a:lnTo>
                  <a:lnTo>
                    <a:pt x="18" y="520"/>
                  </a:lnTo>
                  <a:lnTo>
                    <a:pt x="18" y="520"/>
                  </a:lnTo>
                  <a:lnTo>
                    <a:pt x="21" y="520"/>
                  </a:lnTo>
                  <a:lnTo>
                    <a:pt x="21" y="522"/>
                  </a:lnTo>
                  <a:lnTo>
                    <a:pt x="23" y="527"/>
                  </a:lnTo>
                  <a:lnTo>
                    <a:pt x="25" y="527"/>
                  </a:lnTo>
                  <a:lnTo>
                    <a:pt x="25" y="527"/>
                  </a:lnTo>
                  <a:lnTo>
                    <a:pt x="27" y="529"/>
                  </a:lnTo>
                  <a:lnTo>
                    <a:pt x="27" y="531"/>
                  </a:lnTo>
                  <a:lnTo>
                    <a:pt x="27" y="531"/>
                  </a:lnTo>
                  <a:lnTo>
                    <a:pt x="27" y="533"/>
                  </a:lnTo>
                  <a:lnTo>
                    <a:pt x="27" y="533"/>
                  </a:lnTo>
                  <a:lnTo>
                    <a:pt x="27" y="538"/>
                  </a:lnTo>
                  <a:lnTo>
                    <a:pt x="30" y="538"/>
                  </a:lnTo>
                  <a:lnTo>
                    <a:pt x="32" y="538"/>
                  </a:lnTo>
                  <a:lnTo>
                    <a:pt x="30" y="540"/>
                  </a:lnTo>
                  <a:lnTo>
                    <a:pt x="32" y="543"/>
                  </a:lnTo>
                  <a:lnTo>
                    <a:pt x="34" y="543"/>
                  </a:lnTo>
                  <a:lnTo>
                    <a:pt x="34" y="547"/>
                  </a:lnTo>
                  <a:lnTo>
                    <a:pt x="36" y="547"/>
                  </a:lnTo>
                  <a:lnTo>
                    <a:pt x="34" y="549"/>
                  </a:lnTo>
                  <a:lnTo>
                    <a:pt x="36" y="552"/>
                  </a:lnTo>
                  <a:lnTo>
                    <a:pt x="36" y="552"/>
                  </a:lnTo>
                  <a:lnTo>
                    <a:pt x="36" y="552"/>
                  </a:lnTo>
                  <a:lnTo>
                    <a:pt x="36" y="554"/>
                  </a:lnTo>
                  <a:lnTo>
                    <a:pt x="36" y="556"/>
                  </a:lnTo>
                  <a:lnTo>
                    <a:pt x="34" y="558"/>
                  </a:lnTo>
                  <a:lnTo>
                    <a:pt x="34" y="558"/>
                  </a:lnTo>
                  <a:lnTo>
                    <a:pt x="36" y="561"/>
                  </a:lnTo>
                  <a:lnTo>
                    <a:pt x="39" y="561"/>
                  </a:lnTo>
                  <a:lnTo>
                    <a:pt x="41" y="561"/>
                  </a:lnTo>
                  <a:lnTo>
                    <a:pt x="41" y="565"/>
                  </a:lnTo>
                  <a:lnTo>
                    <a:pt x="43" y="565"/>
                  </a:lnTo>
                  <a:lnTo>
                    <a:pt x="43" y="563"/>
                  </a:lnTo>
                  <a:lnTo>
                    <a:pt x="43" y="563"/>
                  </a:lnTo>
                  <a:lnTo>
                    <a:pt x="48" y="565"/>
                  </a:lnTo>
                  <a:lnTo>
                    <a:pt x="48" y="565"/>
                  </a:lnTo>
                  <a:lnTo>
                    <a:pt x="50" y="563"/>
                  </a:lnTo>
                  <a:lnTo>
                    <a:pt x="50" y="563"/>
                  </a:lnTo>
                  <a:lnTo>
                    <a:pt x="50" y="561"/>
                  </a:lnTo>
                  <a:lnTo>
                    <a:pt x="52" y="561"/>
                  </a:lnTo>
                  <a:lnTo>
                    <a:pt x="52" y="561"/>
                  </a:lnTo>
                  <a:lnTo>
                    <a:pt x="57" y="565"/>
                  </a:lnTo>
                  <a:lnTo>
                    <a:pt x="61" y="565"/>
                  </a:lnTo>
                  <a:lnTo>
                    <a:pt x="61" y="565"/>
                  </a:lnTo>
                  <a:lnTo>
                    <a:pt x="64" y="567"/>
                  </a:lnTo>
                  <a:lnTo>
                    <a:pt x="61" y="567"/>
                  </a:lnTo>
                  <a:lnTo>
                    <a:pt x="61" y="570"/>
                  </a:lnTo>
                  <a:lnTo>
                    <a:pt x="64" y="567"/>
                  </a:lnTo>
                  <a:lnTo>
                    <a:pt x="64" y="567"/>
                  </a:lnTo>
                  <a:lnTo>
                    <a:pt x="64" y="570"/>
                  </a:lnTo>
                  <a:lnTo>
                    <a:pt x="64" y="570"/>
                  </a:lnTo>
                  <a:lnTo>
                    <a:pt x="66" y="567"/>
                  </a:lnTo>
                  <a:lnTo>
                    <a:pt x="68" y="570"/>
                  </a:lnTo>
                  <a:lnTo>
                    <a:pt x="68" y="570"/>
                  </a:lnTo>
                  <a:lnTo>
                    <a:pt x="70" y="567"/>
                  </a:lnTo>
                  <a:lnTo>
                    <a:pt x="68" y="565"/>
                  </a:lnTo>
                  <a:lnTo>
                    <a:pt x="68" y="565"/>
                  </a:lnTo>
                  <a:lnTo>
                    <a:pt x="70" y="565"/>
                  </a:lnTo>
                  <a:lnTo>
                    <a:pt x="73" y="565"/>
                  </a:lnTo>
                  <a:lnTo>
                    <a:pt x="75" y="565"/>
                  </a:lnTo>
                  <a:lnTo>
                    <a:pt x="75" y="563"/>
                  </a:lnTo>
                  <a:lnTo>
                    <a:pt x="75" y="563"/>
                  </a:lnTo>
                  <a:lnTo>
                    <a:pt x="73" y="563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3"/>
                  </a:lnTo>
                  <a:lnTo>
                    <a:pt x="79" y="561"/>
                  </a:lnTo>
                  <a:lnTo>
                    <a:pt x="77" y="561"/>
                  </a:lnTo>
                  <a:lnTo>
                    <a:pt x="79" y="561"/>
                  </a:lnTo>
                  <a:lnTo>
                    <a:pt x="79" y="558"/>
                  </a:lnTo>
                  <a:lnTo>
                    <a:pt x="79" y="558"/>
                  </a:lnTo>
                  <a:lnTo>
                    <a:pt x="79" y="556"/>
                  </a:lnTo>
                  <a:lnTo>
                    <a:pt x="82" y="558"/>
                  </a:lnTo>
                  <a:lnTo>
                    <a:pt x="82" y="556"/>
                  </a:lnTo>
                  <a:lnTo>
                    <a:pt x="84" y="558"/>
                  </a:lnTo>
                  <a:lnTo>
                    <a:pt x="84" y="556"/>
                  </a:lnTo>
                  <a:lnTo>
                    <a:pt x="86" y="554"/>
                  </a:lnTo>
                  <a:lnTo>
                    <a:pt x="89" y="556"/>
                  </a:lnTo>
                  <a:lnTo>
                    <a:pt x="89" y="554"/>
                  </a:lnTo>
                  <a:lnTo>
                    <a:pt x="91" y="556"/>
                  </a:lnTo>
                  <a:lnTo>
                    <a:pt x="91" y="556"/>
                  </a:lnTo>
                  <a:lnTo>
                    <a:pt x="91" y="554"/>
                  </a:lnTo>
                  <a:lnTo>
                    <a:pt x="93" y="554"/>
                  </a:lnTo>
                  <a:lnTo>
                    <a:pt x="95" y="552"/>
                  </a:lnTo>
                  <a:lnTo>
                    <a:pt x="95" y="552"/>
                  </a:lnTo>
                  <a:lnTo>
                    <a:pt x="95" y="554"/>
                  </a:lnTo>
                  <a:lnTo>
                    <a:pt x="95" y="554"/>
                  </a:lnTo>
                  <a:lnTo>
                    <a:pt x="95" y="556"/>
                  </a:lnTo>
                  <a:lnTo>
                    <a:pt x="98" y="556"/>
                  </a:lnTo>
                  <a:lnTo>
                    <a:pt x="100" y="554"/>
                  </a:lnTo>
                  <a:lnTo>
                    <a:pt x="100" y="558"/>
                  </a:lnTo>
                  <a:lnTo>
                    <a:pt x="98" y="558"/>
                  </a:lnTo>
                  <a:lnTo>
                    <a:pt x="100" y="561"/>
                  </a:lnTo>
                  <a:lnTo>
                    <a:pt x="100" y="563"/>
                  </a:lnTo>
                  <a:lnTo>
                    <a:pt x="100" y="567"/>
                  </a:lnTo>
                  <a:lnTo>
                    <a:pt x="100" y="570"/>
                  </a:lnTo>
                  <a:lnTo>
                    <a:pt x="100" y="570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102" y="574"/>
                  </a:lnTo>
                  <a:lnTo>
                    <a:pt x="104" y="577"/>
                  </a:lnTo>
                  <a:lnTo>
                    <a:pt x="104" y="577"/>
                  </a:lnTo>
                  <a:lnTo>
                    <a:pt x="107" y="577"/>
                  </a:lnTo>
                  <a:lnTo>
                    <a:pt x="104" y="579"/>
                  </a:lnTo>
                  <a:lnTo>
                    <a:pt x="109" y="579"/>
                  </a:lnTo>
                  <a:lnTo>
                    <a:pt x="109" y="577"/>
                  </a:lnTo>
                  <a:lnTo>
                    <a:pt x="113" y="577"/>
                  </a:lnTo>
                  <a:lnTo>
                    <a:pt x="118" y="586"/>
                  </a:lnTo>
                  <a:lnTo>
                    <a:pt x="118" y="588"/>
                  </a:lnTo>
                  <a:lnTo>
                    <a:pt x="120" y="588"/>
                  </a:lnTo>
                  <a:lnTo>
                    <a:pt x="120" y="590"/>
                  </a:lnTo>
                  <a:lnTo>
                    <a:pt x="118" y="590"/>
                  </a:lnTo>
                  <a:lnTo>
                    <a:pt x="118" y="592"/>
                  </a:lnTo>
                  <a:lnTo>
                    <a:pt x="120" y="595"/>
                  </a:lnTo>
                  <a:lnTo>
                    <a:pt x="120" y="597"/>
                  </a:lnTo>
                  <a:lnTo>
                    <a:pt x="123" y="597"/>
                  </a:lnTo>
                  <a:lnTo>
                    <a:pt x="123" y="599"/>
                  </a:lnTo>
                  <a:lnTo>
                    <a:pt x="125" y="601"/>
                  </a:lnTo>
                  <a:lnTo>
                    <a:pt x="125" y="606"/>
                  </a:lnTo>
                  <a:lnTo>
                    <a:pt x="127" y="606"/>
                  </a:lnTo>
                  <a:lnTo>
                    <a:pt x="129" y="608"/>
                  </a:lnTo>
                  <a:lnTo>
                    <a:pt x="129" y="608"/>
                  </a:lnTo>
                  <a:lnTo>
                    <a:pt x="132" y="613"/>
                  </a:lnTo>
                  <a:lnTo>
                    <a:pt x="134" y="613"/>
                  </a:lnTo>
                  <a:lnTo>
                    <a:pt x="136" y="613"/>
                  </a:lnTo>
                  <a:lnTo>
                    <a:pt x="136" y="613"/>
                  </a:lnTo>
                  <a:lnTo>
                    <a:pt x="138" y="613"/>
                  </a:lnTo>
                  <a:lnTo>
                    <a:pt x="141" y="617"/>
                  </a:lnTo>
                  <a:lnTo>
                    <a:pt x="141" y="620"/>
                  </a:lnTo>
                  <a:lnTo>
                    <a:pt x="141" y="620"/>
                  </a:lnTo>
                  <a:lnTo>
                    <a:pt x="141" y="622"/>
                  </a:lnTo>
                  <a:lnTo>
                    <a:pt x="138" y="622"/>
                  </a:lnTo>
                  <a:lnTo>
                    <a:pt x="136" y="626"/>
                  </a:lnTo>
                  <a:lnTo>
                    <a:pt x="141" y="631"/>
                  </a:lnTo>
                  <a:lnTo>
                    <a:pt x="141" y="631"/>
                  </a:lnTo>
                  <a:lnTo>
                    <a:pt x="143" y="631"/>
                  </a:lnTo>
                  <a:lnTo>
                    <a:pt x="143" y="633"/>
                  </a:lnTo>
                  <a:lnTo>
                    <a:pt x="143" y="635"/>
                  </a:lnTo>
                  <a:lnTo>
                    <a:pt x="143" y="638"/>
                  </a:lnTo>
                  <a:lnTo>
                    <a:pt x="143" y="638"/>
                  </a:lnTo>
                  <a:lnTo>
                    <a:pt x="145" y="635"/>
                  </a:lnTo>
                  <a:lnTo>
                    <a:pt x="147" y="635"/>
                  </a:lnTo>
                  <a:lnTo>
                    <a:pt x="150" y="638"/>
                  </a:lnTo>
                  <a:lnTo>
                    <a:pt x="152" y="640"/>
                  </a:lnTo>
                  <a:lnTo>
                    <a:pt x="154" y="640"/>
                  </a:lnTo>
                  <a:lnTo>
                    <a:pt x="157" y="640"/>
                  </a:lnTo>
                  <a:lnTo>
                    <a:pt x="159" y="640"/>
                  </a:lnTo>
                  <a:lnTo>
                    <a:pt x="161" y="640"/>
                  </a:lnTo>
                  <a:lnTo>
                    <a:pt x="163" y="638"/>
                  </a:lnTo>
                  <a:lnTo>
                    <a:pt x="166" y="638"/>
                  </a:lnTo>
                  <a:lnTo>
                    <a:pt x="163" y="640"/>
                  </a:lnTo>
                  <a:lnTo>
                    <a:pt x="166" y="642"/>
                  </a:lnTo>
                  <a:lnTo>
                    <a:pt x="168" y="645"/>
                  </a:lnTo>
                  <a:lnTo>
                    <a:pt x="168" y="649"/>
                  </a:lnTo>
                  <a:lnTo>
                    <a:pt x="168" y="651"/>
                  </a:lnTo>
                  <a:lnTo>
                    <a:pt x="168" y="654"/>
                  </a:lnTo>
                  <a:lnTo>
                    <a:pt x="172" y="658"/>
                  </a:lnTo>
                  <a:lnTo>
                    <a:pt x="177" y="658"/>
                  </a:lnTo>
                  <a:lnTo>
                    <a:pt x="177" y="663"/>
                  </a:lnTo>
                  <a:lnTo>
                    <a:pt x="177" y="665"/>
                  </a:lnTo>
                  <a:lnTo>
                    <a:pt x="177" y="667"/>
                  </a:lnTo>
                  <a:lnTo>
                    <a:pt x="175" y="670"/>
                  </a:lnTo>
                  <a:lnTo>
                    <a:pt x="177" y="676"/>
                  </a:lnTo>
                  <a:lnTo>
                    <a:pt x="175" y="683"/>
                  </a:lnTo>
                  <a:lnTo>
                    <a:pt x="179" y="683"/>
                  </a:lnTo>
                  <a:lnTo>
                    <a:pt x="184" y="683"/>
                  </a:lnTo>
                  <a:lnTo>
                    <a:pt x="181" y="676"/>
                  </a:lnTo>
                  <a:lnTo>
                    <a:pt x="184" y="672"/>
                  </a:lnTo>
                  <a:lnTo>
                    <a:pt x="186" y="676"/>
                  </a:lnTo>
                  <a:lnTo>
                    <a:pt x="188" y="676"/>
                  </a:lnTo>
                  <a:lnTo>
                    <a:pt x="188" y="681"/>
                  </a:lnTo>
                  <a:lnTo>
                    <a:pt x="188" y="685"/>
                  </a:lnTo>
                  <a:lnTo>
                    <a:pt x="200" y="683"/>
                  </a:lnTo>
                  <a:lnTo>
                    <a:pt x="200" y="681"/>
                  </a:lnTo>
                  <a:lnTo>
                    <a:pt x="204" y="681"/>
                  </a:lnTo>
                  <a:lnTo>
                    <a:pt x="204" y="681"/>
                  </a:lnTo>
                  <a:lnTo>
                    <a:pt x="202" y="676"/>
                  </a:lnTo>
                  <a:lnTo>
                    <a:pt x="202" y="674"/>
                  </a:lnTo>
                  <a:lnTo>
                    <a:pt x="202" y="674"/>
                  </a:lnTo>
                  <a:lnTo>
                    <a:pt x="202" y="670"/>
                  </a:lnTo>
                  <a:lnTo>
                    <a:pt x="206" y="670"/>
                  </a:lnTo>
                  <a:lnTo>
                    <a:pt x="206" y="665"/>
                  </a:lnTo>
                  <a:lnTo>
                    <a:pt x="204" y="663"/>
                  </a:lnTo>
                  <a:lnTo>
                    <a:pt x="197" y="658"/>
                  </a:lnTo>
                  <a:lnTo>
                    <a:pt x="195" y="656"/>
                  </a:lnTo>
                  <a:lnTo>
                    <a:pt x="195" y="651"/>
                  </a:lnTo>
                  <a:lnTo>
                    <a:pt x="204" y="647"/>
                  </a:lnTo>
                  <a:lnTo>
                    <a:pt x="204" y="642"/>
                  </a:lnTo>
                  <a:lnTo>
                    <a:pt x="206" y="642"/>
                  </a:lnTo>
                  <a:lnTo>
                    <a:pt x="209" y="640"/>
                  </a:lnTo>
                  <a:lnTo>
                    <a:pt x="213" y="638"/>
                  </a:lnTo>
                  <a:lnTo>
                    <a:pt x="213" y="635"/>
                  </a:lnTo>
                  <a:lnTo>
                    <a:pt x="211" y="629"/>
                  </a:lnTo>
                  <a:lnTo>
                    <a:pt x="209" y="617"/>
                  </a:lnTo>
                  <a:lnTo>
                    <a:pt x="204" y="617"/>
                  </a:lnTo>
                  <a:lnTo>
                    <a:pt x="204" y="615"/>
                  </a:lnTo>
                  <a:lnTo>
                    <a:pt x="200" y="615"/>
                  </a:lnTo>
                  <a:lnTo>
                    <a:pt x="197" y="615"/>
                  </a:lnTo>
                  <a:lnTo>
                    <a:pt x="195" y="613"/>
                  </a:lnTo>
                  <a:lnTo>
                    <a:pt x="197" y="611"/>
                  </a:lnTo>
                  <a:lnTo>
                    <a:pt x="195" y="611"/>
                  </a:lnTo>
                  <a:lnTo>
                    <a:pt x="193" y="608"/>
                  </a:lnTo>
                  <a:lnTo>
                    <a:pt x="195" y="606"/>
                  </a:lnTo>
                  <a:lnTo>
                    <a:pt x="195" y="604"/>
                  </a:lnTo>
                  <a:lnTo>
                    <a:pt x="195" y="604"/>
                  </a:lnTo>
                  <a:lnTo>
                    <a:pt x="195" y="601"/>
                  </a:lnTo>
                  <a:lnTo>
                    <a:pt x="197" y="599"/>
                  </a:lnTo>
                  <a:lnTo>
                    <a:pt x="195" y="597"/>
                  </a:lnTo>
                  <a:lnTo>
                    <a:pt x="195" y="597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4" y="590"/>
                  </a:lnTo>
                  <a:lnTo>
                    <a:pt x="204" y="588"/>
                  </a:lnTo>
                  <a:lnTo>
                    <a:pt x="206" y="586"/>
                  </a:lnTo>
                  <a:lnTo>
                    <a:pt x="206" y="586"/>
                  </a:lnTo>
                  <a:lnTo>
                    <a:pt x="206" y="581"/>
                  </a:lnTo>
                  <a:lnTo>
                    <a:pt x="211" y="574"/>
                  </a:lnTo>
                  <a:lnTo>
                    <a:pt x="211" y="572"/>
                  </a:lnTo>
                  <a:lnTo>
                    <a:pt x="213" y="572"/>
                  </a:lnTo>
                  <a:lnTo>
                    <a:pt x="216" y="570"/>
                  </a:lnTo>
                  <a:lnTo>
                    <a:pt x="218" y="565"/>
                  </a:lnTo>
                  <a:lnTo>
                    <a:pt x="216" y="565"/>
                  </a:lnTo>
                  <a:lnTo>
                    <a:pt x="218" y="558"/>
                  </a:lnTo>
                  <a:lnTo>
                    <a:pt x="216" y="556"/>
                  </a:lnTo>
                  <a:lnTo>
                    <a:pt x="218" y="554"/>
                  </a:lnTo>
                  <a:lnTo>
                    <a:pt x="220" y="549"/>
                  </a:lnTo>
                  <a:lnTo>
                    <a:pt x="225" y="547"/>
                  </a:lnTo>
                  <a:lnTo>
                    <a:pt x="227" y="547"/>
                  </a:lnTo>
                  <a:lnTo>
                    <a:pt x="227" y="543"/>
                  </a:lnTo>
                  <a:lnTo>
                    <a:pt x="231" y="545"/>
                  </a:lnTo>
                  <a:lnTo>
                    <a:pt x="231" y="540"/>
                  </a:lnTo>
                  <a:lnTo>
                    <a:pt x="238" y="538"/>
                  </a:lnTo>
                  <a:lnTo>
                    <a:pt x="243" y="538"/>
                  </a:lnTo>
                  <a:lnTo>
                    <a:pt x="247" y="536"/>
                  </a:lnTo>
                  <a:lnTo>
                    <a:pt x="250" y="536"/>
                  </a:lnTo>
                  <a:lnTo>
                    <a:pt x="250" y="538"/>
                  </a:lnTo>
                  <a:lnTo>
                    <a:pt x="254" y="545"/>
                  </a:lnTo>
                  <a:lnTo>
                    <a:pt x="256" y="545"/>
                  </a:lnTo>
                  <a:lnTo>
                    <a:pt x="256" y="545"/>
                  </a:lnTo>
                  <a:lnTo>
                    <a:pt x="259" y="543"/>
                  </a:lnTo>
                  <a:lnTo>
                    <a:pt x="261" y="538"/>
                  </a:lnTo>
                  <a:lnTo>
                    <a:pt x="256" y="531"/>
                  </a:lnTo>
                  <a:lnTo>
                    <a:pt x="256" y="529"/>
                  </a:lnTo>
                  <a:lnTo>
                    <a:pt x="254" y="527"/>
                  </a:lnTo>
                  <a:lnTo>
                    <a:pt x="256" y="524"/>
                  </a:lnTo>
                  <a:lnTo>
                    <a:pt x="259" y="524"/>
                  </a:lnTo>
                  <a:lnTo>
                    <a:pt x="261" y="527"/>
                  </a:lnTo>
                  <a:lnTo>
                    <a:pt x="265" y="536"/>
                  </a:lnTo>
                  <a:lnTo>
                    <a:pt x="268" y="536"/>
                  </a:lnTo>
                  <a:lnTo>
                    <a:pt x="270" y="536"/>
                  </a:lnTo>
                  <a:lnTo>
                    <a:pt x="274" y="533"/>
                  </a:lnTo>
                  <a:lnTo>
                    <a:pt x="277" y="531"/>
                  </a:lnTo>
                  <a:lnTo>
                    <a:pt x="277" y="527"/>
                  </a:lnTo>
                  <a:lnTo>
                    <a:pt x="279" y="527"/>
                  </a:lnTo>
                  <a:lnTo>
                    <a:pt x="281" y="527"/>
                  </a:lnTo>
                  <a:lnTo>
                    <a:pt x="281" y="529"/>
                  </a:lnTo>
                  <a:lnTo>
                    <a:pt x="281" y="531"/>
                  </a:lnTo>
                  <a:lnTo>
                    <a:pt x="281" y="536"/>
                  </a:lnTo>
                  <a:lnTo>
                    <a:pt x="279" y="543"/>
                  </a:lnTo>
                  <a:lnTo>
                    <a:pt x="284" y="543"/>
                  </a:lnTo>
                  <a:lnTo>
                    <a:pt x="288" y="545"/>
                  </a:lnTo>
                  <a:lnTo>
                    <a:pt x="290" y="545"/>
                  </a:lnTo>
                  <a:lnTo>
                    <a:pt x="299" y="552"/>
                  </a:lnTo>
                  <a:lnTo>
                    <a:pt x="302" y="552"/>
                  </a:lnTo>
                  <a:lnTo>
                    <a:pt x="308" y="547"/>
                  </a:lnTo>
                  <a:lnTo>
                    <a:pt x="311" y="540"/>
                  </a:lnTo>
                  <a:lnTo>
                    <a:pt x="313" y="540"/>
                  </a:lnTo>
                  <a:lnTo>
                    <a:pt x="308" y="536"/>
                  </a:lnTo>
                  <a:lnTo>
                    <a:pt x="308" y="533"/>
                  </a:lnTo>
                  <a:lnTo>
                    <a:pt x="308" y="533"/>
                  </a:lnTo>
                  <a:lnTo>
                    <a:pt x="311" y="533"/>
                  </a:lnTo>
                  <a:lnTo>
                    <a:pt x="313" y="533"/>
                  </a:lnTo>
                  <a:lnTo>
                    <a:pt x="315" y="533"/>
                  </a:lnTo>
                  <a:lnTo>
                    <a:pt x="315" y="533"/>
                  </a:lnTo>
                  <a:lnTo>
                    <a:pt x="318" y="538"/>
                  </a:lnTo>
                  <a:lnTo>
                    <a:pt x="318" y="540"/>
                  </a:lnTo>
                  <a:lnTo>
                    <a:pt x="324" y="545"/>
                  </a:lnTo>
                  <a:lnTo>
                    <a:pt x="327" y="552"/>
                  </a:lnTo>
                  <a:lnTo>
                    <a:pt x="327" y="554"/>
                  </a:lnTo>
                  <a:lnTo>
                    <a:pt x="329" y="554"/>
                  </a:lnTo>
                  <a:lnTo>
                    <a:pt x="331" y="549"/>
                  </a:lnTo>
                  <a:lnTo>
                    <a:pt x="329" y="543"/>
                  </a:lnTo>
                  <a:lnTo>
                    <a:pt x="331" y="540"/>
                  </a:lnTo>
                  <a:lnTo>
                    <a:pt x="331" y="538"/>
                  </a:lnTo>
                  <a:lnTo>
                    <a:pt x="333" y="538"/>
                  </a:lnTo>
                  <a:lnTo>
                    <a:pt x="338" y="538"/>
                  </a:lnTo>
                  <a:lnTo>
                    <a:pt x="340" y="545"/>
                  </a:lnTo>
                  <a:lnTo>
                    <a:pt x="342" y="545"/>
                  </a:lnTo>
                  <a:lnTo>
                    <a:pt x="345" y="545"/>
                  </a:lnTo>
                  <a:lnTo>
                    <a:pt x="347" y="543"/>
                  </a:lnTo>
                  <a:lnTo>
                    <a:pt x="347" y="540"/>
                  </a:lnTo>
                  <a:lnTo>
                    <a:pt x="340" y="531"/>
                  </a:lnTo>
                  <a:lnTo>
                    <a:pt x="342" y="527"/>
                  </a:lnTo>
                  <a:lnTo>
                    <a:pt x="345" y="527"/>
                  </a:lnTo>
                  <a:lnTo>
                    <a:pt x="349" y="522"/>
                  </a:lnTo>
                  <a:lnTo>
                    <a:pt x="352" y="524"/>
                  </a:lnTo>
                  <a:lnTo>
                    <a:pt x="354" y="524"/>
                  </a:lnTo>
                  <a:lnTo>
                    <a:pt x="352" y="531"/>
                  </a:lnTo>
                  <a:lnTo>
                    <a:pt x="349" y="536"/>
                  </a:lnTo>
                  <a:lnTo>
                    <a:pt x="352" y="536"/>
                  </a:lnTo>
                  <a:lnTo>
                    <a:pt x="356" y="536"/>
                  </a:lnTo>
                  <a:lnTo>
                    <a:pt x="358" y="531"/>
                  </a:lnTo>
                  <a:lnTo>
                    <a:pt x="363" y="529"/>
                  </a:lnTo>
                  <a:lnTo>
                    <a:pt x="363" y="527"/>
                  </a:lnTo>
                  <a:lnTo>
                    <a:pt x="365" y="527"/>
                  </a:lnTo>
                  <a:lnTo>
                    <a:pt x="365" y="524"/>
                  </a:lnTo>
                  <a:lnTo>
                    <a:pt x="367" y="527"/>
                  </a:lnTo>
                  <a:lnTo>
                    <a:pt x="377" y="536"/>
                  </a:lnTo>
                  <a:lnTo>
                    <a:pt x="379" y="536"/>
                  </a:lnTo>
                  <a:lnTo>
                    <a:pt x="379" y="538"/>
                  </a:lnTo>
                  <a:lnTo>
                    <a:pt x="377" y="545"/>
                  </a:lnTo>
                  <a:lnTo>
                    <a:pt x="377" y="545"/>
                  </a:lnTo>
                  <a:lnTo>
                    <a:pt x="379" y="547"/>
                  </a:lnTo>
                  <a:lnTo>
                    <a:pt x="383" y="549"/>
                  </a:lnTo>
                  <a:lnTo>
                    <a:pt x="386" y="554"/>
                  </a:lnTo>
                  <a:lnTo>
                    <a:pt x="386" y="556"/>
                  </a:lnTo>
                  <a:lnTo>
                    <a:pt x="392" y="554"/>
                  </a:lnTo>
                  <a:lnTo>
                    <a:pt x="392" y="556"/>
                  </a:lnTo>
                  <a:lnTo>
                    <a:pt x="392" y="561"/>
                  </a:lnTo>
                  <a:lnTo>
                    <a:pt x="395" y="563"/>
                  </a:lnTo>
                  <a:lnTo>
                    <a:pt x="399" y="563"/>
                  </a:lnTo>
                  <a:lnTo>
                    <a:pt x="401" y="561"/>
                  </a:lnTo>
                  <a:lnTo>
                    <a:pt x="404" y="561"/>
                  </a:lnTo>
                  <a:lnTo>
                    <a:pt x="408" y="558"/>
                  </a:lnTo>
                  <a:lnTo>
                    <a:pt x="411" y="556"/>
                  </a:lnTo>
                  <a:lnTo>
                    <a:pt x="411" y="556"/>
                  </a:lnTo>
                  <a:lnTo>
                    <a:pt x="415" y="556"/>
                  </a:lnTo>
                  <a:lnTo>
                    <a:pt x="415" y="558"/>
                  </a:lnTo>
                  <a:lnTo>
                    <a:pt x="417" y="561"/>
                  </a:lnTo>
                  <a:lnTo>
                    <a:pt x="420" y="561"/>
                  </a:lnTo>
                  <a:lnTo>
                    <a:pt x="424" y="558"/>
                  </a:lnTo>
                  <a:lnTo>
                    <a:pt x="433" y="563"/>
                  </a:lnTo>
                  <a:lnTo>
                    <a:pt x="435" y="565"/>
                  </a:lnTo>
                  <a:lnTo>
                    <a:pt x="438" y="570"/>
                  </a:lnTo>
                  <a:lnTo>
                    <a:pt x="440" y="572"/>
                  </a:lnTo>
                  <a:lnTo>
                    <a:pt x="447" y="570"/>
                  </a:lnTo>
                  <a:lnTo>
                    <a:pt x="449" y="572"/>
                  </a:lnTo>
                  <a:lnTo>
                    <a:pt x="449" y="574"/>
                  </a:lnTo>
                  <a:lnTo>
                    <a:pt x="451" y="577"/>
                  </a:lnTo>
                  <a:lnTo>
                    <a:pt x="460" y="581"/>
                  </a:lnTo>
                  <a:lnTo>
                    <a:pt x="465" y="581"/>
                  </a:lnTo>
                  <a:lnTo>
                    <a:pt x="467" y="577"/>
                  </a:lnTo>
                  <a:lnTo>
                    <a:pt x="469" y="577"/>
                  </a:lnTo>
                  <a:lnTo>
                    <a:pt x="472" y="574"/>
                  </a:lnTo>
                  <a:lnTo>
                    <a:pt x="474" y="577"/>
                  </a:lnTo>
                  <a:lnTo>
                    <a:pt x="479" y="583"/>
                  </a:lnTo>
                  <a:lnTo>
                    <a:pt x="481" y="590"/>
                  </a:lnTo>
                  <a:lnTo>
                    <a:pt x="488" y="592"/>
                  </a:lnTo>
                  <a:lnTo>
                    <a:pt x="499" y="597"/>
                  </a:lnTo>
                  <a:lnTo>
                    <a:pt x="501" y="599"/>
                  </a:lnTo>
                  <a:lnTo>
                    <a:pt x="515" y="601"/>
                  </a:lnTo>
                  <a:lnTo>
                    <a:pt x="517" y="599"/>
                  </a:lnTo>
                  <a:lnTo>
                    <a:pt x="519" y="599"/>
                  </a:lnTo>
                  <a:lnTo>
                    <a:pt x="522" y="599"/>
                  </a:lnTo>
                  <a:lnTo>
                    <a:pt x="524" y="597"/>
                  </a:lnTo>
                  <a:lnTo>
                    <a:pt x="526" y="595"/>
                  </a:lnTo>
                  <a:lnTo>
                    <a:pt x="528" y="595"/>
                  </a:lnTo>
                  <a:lnTo>
                    <a:pt x="531" y="590"/>
                  </a:lnTo>
                  <a:lnTo>
                    <a:pt x="533" y="586"/>
                  </a:lnTo>
                  <a:lnTo>
                    <a:pt x="535" y="581"/>
                  </a:lnTo>
                  <a:lnTo>
                    <a:pt x="542" y="574"/>
                  </a:lnTo>
                  <a:lnTo>
                    <a:pt x="544" y="577"/>
                  </a:lnTo>
                  <a:lnTo>
                    <a:pt x="544" y="579"/>
                  </a:lnTo>
                  <a:lnTo>
                    <a:pt x="544" y="581"/>
                  </a:lnTo>
                  <a:lnTo>
                    <a:pt x="544" y="581"/>
                  </a:lnTo>
                  <a:lnTo>
                    <a:pt x="547" y="581"/>
                  </a:lnTo>
                  <a:lnTo>
                    <a:pt x="549" y="579"/>
                  </a:lnTo>
                  <a:lnTo>
                    <a:pt x="549" y="574"/>
                  </a:lnTo>
                  <a:lnTo>
                    <a:pt x="553" y="572"/>
                  </a:lnTo>
                  <a:lnTo>
                    <a:pt x="553" y="572"/>
                  </a:lnTo>
                  <a:lnTo>
                    <a:pt x="556" y="574"/>
                  </a:lnTo>
                  <a:lnTo>
                    <a:pt x="558" y="581"/>
                  </a:lnTo>
                  <a:lnTo>
                    <a:pt x="556" y="586"/>
                  </a:lnTo>
                  <a:lnTo>
                    <a:pt x="562" y="588"/>
                  </a:lnTo>
                  <a:lnTo>
                    <a:pt x="569" y="588"/>
                  </a:lnTo>
                  <a:lnTo>
                    <a:pt x="572" y="588"/>
                  </a:lnTo>
                  <a:lnTo>
                    <a:pt x="572" y="590"/>
                  </a:lnTo>
                  <a:lnTo>
                    <a:pt x="574" y="590"/>
                  </a:lnTo>
                  <a:lnTo>
                    <a:pt x="576" y="590"/>
                  </a:lnTo>
                  <a:lnTo>
                    <a:pt x="578" y="592"/>
                  </a:lnTo>
                  <a:lnTo>
                    <a:pt x="581" y="590"/>
                  </a:lnTo>
                  <a:lnTo>
                    <a:pt x="583" y="592"/>
                  </a:lnTo>
                  <a:lnTo>
                    <a:pt x="587" y="592"/>
                  </a:lnTo>
                  <a:lnTo>
                    <a:pt x="587" y="595"/>
                  </a:lnTo>
                  <a:lnTo>
                    <a:pt x="587" y="592"/>
                  </a:lnTo>
                  <a:lnTo>
                    <a:pt x="587" y="595"/>
                  </a:lnTo>
                  <a:lnTo>
                    <a:pt x="590" y="595"/>
                  </a:lnTo>
                  <a:lnTo>
                    <a:pt x="590" y="597"/>
                  </a:lnTo>
                  <a:lnTo>
                    <a:pt x="594" y="595"/>
                  </a:lnTo>
                  <a:lnTo>
                    <a:pt x="594" y="597"/>
                  </a:lnTo>
                  <a:lnTo>
                    <a:pt x="594" y="597"/>
                  </a:lnTo>
                  <a:lnTo>
                    <a:pt x="599" y="595"/>
                  </a:lnTo>
                  <a:lnTo>
                    <a:pt x="606" y="595"/>
                  </a:lnTo>
                  <a:lnTo>
                    <a:pt x="608" y="592"/>
                  </a:lnTo>
                  <a:lnTo>
                    <a:pt x="608" y="592"/>
                  </a:lnTo>
                  <a:lnTo>
                    <a:pt x="608" y="590"/>
                  </a:lnTo>
                  <a:lnTo>
                    <a:pt x="612" y="590"/>
                  </a:lnTo>
                  <a:lnTo>
                    <a:pt x="615" y="588"/>
                  </a:lnTo>
                  <a:lnTo>
                    <a:pt x="619" y="583"/>
                  </a:lnTo>
                  <a:lnTo>
                    <a:pt x="626" y="583"/>
                  </a:lnTo>
                  <a:lnTo>
                    <a:pt x="635" y="583"/>
                  </a:lnTo>
                  <a:lnTo>
                    <a:pt x="640" y="579"/>
                  </a:lnTo>
                  <a:lnTo>
                    <a:pt x="642" y="581"/>
                  </a:lnTo>
                  <a:lnTo>
                    <a:pt x="651" y="581"/>
                  </a:lnTo>
                  <a:lnTo>
                    <a:pt x="653" y="586"/>
                  </a:lnTo>
                  <a:lnTo>
                    <a:pt x="655" y="586"/>
                  </a:lnTo>
                  <a:lnTo>
                    <a:pt x="658" y="588"/>
                  </a:lnTo>
                  <a:lnTo>
                    <a:pt x="660" y="586"/>
                  </a:lnTo>
                  <a:lnTo>
                    <a:pt x="664" y="588"/>
                  </a:lnTo>
                  <a:lnTo>
                    <a:pt x="671" y="588"/>
                  </a:lnTo>
                  <a:lnTo>
                    <a:pt x="674" y="586"/>
                  </a:lnTo>
                  <a:lnTo>
                    <a:pt x="680" y="586"/>
                  </a:lnTo>
                  <a:lnTo>
                    <a:pt x="683" y="583"/>
                  </a:lnTo>
                  <a:lnTo>
                    <a:pt x="685" y="583"/>
                  </a:lnTo>
                  <a:lnTo>
                    <a:pt x="687" y="583"/>
                  </a:lnTo>
                  <a:lnTo>
                    <a:pt x="689" y="586"/>
                  </a:lnTo>
                  <a:lnTo>
                    <a:pt x="692" y="581"/>
                  </a:lnTo>
                  <a:lnTo>
                    <a:pt x="696" y="579"/>
                  </a:lnTo>
                  <a:lnTo>
                    <a:pt x="696" y="579"/>
                  </a:lnTo>
                  <a:lnTo>
                    <a:pt x="698" y="579"/>
                  </a:lnTo>
                  <a:lnTo>
                    <a:pt x="701" y="579"/>
                  </a:lnTo>
                  <a:lnTo>
                    <a:pt x="710" y="581"/>
                  </a:lnTo>
                  <a:lnTo>
                    <a:pt x="712" y="581"/>
                  </a:lnTo>
                  <a:lnTo>
                    <a:pt x="714" y="579"/>
                  </a:lnTo>
                  <a:lnTo>
                    <a:pt x="719" y="579"/>
                  </a:lnTo>
                  <a:lnTo>
                    <a:pt x="721" y="581"/>
                  </a:lnTo>
                  <a:lnTo>
                    <a:pt x="726" y="581"/>
                  </a:lnTo>
                  <a:lnTo>
                    <a:pt x="726" y="581"/>
                  </a:lnTo>
                  <a:lnTo>
                    <a:pt x="726" y="581"/>
                  </a:lnTo>
                  <a:lnTo>
                    <a:pt x="726" y="579"/>
                  </a:lnTo>
                  <a:lnTo>
                    <a:pt x="723" y="577"/>
                  </a:lnTo>
                  <a:lnTo>
                    <a:pt x="717" y="574"/>
                  </a:lnTo>
                  <a:lnTo>
                    <a:pt x="710" y="570"/>
                  </a:lnTo>
                  <a:lnTo>
                    <a:pt x="705" y="567"/>
                  </a:lnTo>
                  <a:lnTo>
                    <a:pt x="701" y="565"/>
                  </a:lnTo>
                  <a:lnTo>
                    <a:pt x="696" y="561"/>
                  </a:lnTo>
                  <a:lnTo>
                    <a:pt x="694" y="561"/>
                  </a:lnTo>
                  <a:lnTo>
                    <a:pt x="689" y="558"/>
                  </a:lnTo>
                  <a:lnTo>
                    <a:pt x="689" y="558"/>
                  </a:lnTo>
                  <a:lnTo>
                    <a:pt x="687" y="556"/>
                  </a:lnTo>
                  <a:lnTo>
                    <a:pt x="685" y="554"/>
                  </a:lnTo>
                  <a:lnTo>
                    <a:pt x="687" y="549"/>
                  </a:lnTo>
                  <a:lnTo>
                    <a:pt x="687" y="545"/>
                  </a:lnTo>
                  <a:lnTo>
                    <a:pt x="685" y="545"/>
                  </a:lnTo>
                  <a:lnTo>
                    <a:pt x="683" y="545"/>
                  </a:lnTo>
                  <a:lnTo>
                    <a:pt x="680" y="549"/>
                  </a:lnTo>
                  <a:lnTo>
                    <a:pt x="678" y="549"/>
                  </a:lnTo>
                  <a:lnTo>
                    <a:pt x="676" y="549"/>
                  </a:lnTo>
                  <a:lnTo>
                    <a:pt x="674" y="545"/>
                  </a:lnTo>
                  <a:lnTo>
                    <a:pt x="671" y="545"/>
                  </a:lnTo>
                  <a:lnTo>
                    <a:pt x="667" y="545"/>
                  </a:lnTo>
                  <a:lnTo>
                    <a:pt x="664" y="545"/>
                  </a:lnTo>
                  <a:lnTo>
                    <a:pt x="662" y="545"/>
                  </a:lnTo>
                  <a:lnTo>
                    <a:pt x="662" y="543"/>
                  </a:lnTo>
                  <a:lnTo>
                    <a:pt x="667" y="538"/>
                  </a:lnTo>
                  <a:lnTo>
                    <a:pt x="667" y="536"/>
                  </a:lnTo>
                  <a:lnTo>
                    <a:pt x="662" y="536"/>
                  </a:lnTo>
                  <a:lnTo>
                    <a:pt x="664" y="531"/>
                  </a:lnTo>
                  <a:lnTo>
                    <a:pt x="667" y="529"/>
                  </a:lnTo>
                  <a:lnTo>
                    <a:pt x="669" y="527"/>
                  </a:lnTo>
                  <a:lnTo>
                    <a:pt x="669" y="527"/>
                  </a:lnTo>
                  <a:lnTo>
                    <a:pt x="667" y="527"/>
                  </a:lnTo>
                  <a:lnTo>
                    <a:pt x="667" y="527"/>
                  </a:lnTo>
                  <a:lnTo>
                    <a:pt x="664" y="527"/>
                  </a:lnTo>
                  <a:lnTo>
                    <a:pt x="660" y="524"/>
                  </a:lnTo>
                  <a:lnTo>
                    <a:pt x="658" y="522"/>
                  </a:lnTo>
                  <a:lnTo>
                    <a:pt x="658" y="522"/>
                  </a:lnTo>
                  <a:lnTo>
                    <a:pt x="658" y="522"/>
                  </a:lnTo>
                  <a:lnTo>
                    <a:pt x="655" y="522"/>
                  </a:lnTo>
                  <a:lnTo>
                    <a:pt x="655" y="522"/>
                  </a:lnTo>
                  <a:lnTo>
                    <a:pt x="653" y="524"/>
                  </a:lnTo>
                  <a:lnTo>
                    <a:pt x="653" y="529"/>
                  </a:lnTo>
                  <a:lnTo>
                    <a:pt x="649" y="529"/>
                  </a:lnTo>
                  <a:lnTo>
                    <a:pt x="644" y="527"/>
                  </a:lnTo>
                  <a:lnTo>
                    <a:pt x="644" y="529"/>
                  </a:lnTo>
                  <a:lnTo>
                    <a:pt x="644" y="533"/>
                  </a:lnTo>
                  <a:lnTo>
                    <a:pt x="633" y="529"/>
                  </a:lnTo>
                  <a:lnTo>
                    <a:pt x="628" y="527"/>
                  </a:lnTo>
                  <a:lnTo>
                    <a:pt x="626" y="522"/>
                  </a:lnTo>
                  <a:lnTo>
                    <a:pt x="628" y="520"/>
                  </a:lnTo>
                  <a:lnTo>
                    <a:pt x="628" y="518"/>
                  </a:lnTo>
                  <a:lnTo>
                    <a:pt x="630" y="515"/>
                  </a:lnTo>
                  <a:lnTo>
                    <a:pt x="630" y="513"/>
                  </a:lnTo>
                  <a:lnTo>
                    <a:pt x="628" y="513"/>
                  </a:lnTo>
                  <a:lnTo>
                    <a:pt x="626" y="513"/>
                  </a:lnTo>
                  <a:lnTo>
                    <a:pt x="626" y="513"/>
                  </a:lnTo>
                  <a:lnTo>
                    <a:pt x="626" y="511"/>
                  </a:lnTo>
                  <a:lnTo>
                    <a:pt x="621" y="515"/>
                  </a:lnTo>
                  <a:lnTo>
                    <a:pt x="619" y="513"/>
                  </a:lnTo>
                  <a:lnTo>
                    <a:pt x="617" y="513"/>
                  </a:lnTo>
                  <a:lnTo>
                    <a:pt x="619" y="508"/>
                  </a:lnTo>
                  <a:lnTo>
                    <a:pt x="617" y="504"/>
                  </a:lnTo>
                  <a:lnTo>
                    <a:pt x="617" y="504"/>
                  </a:lnTo>
                  <a:lnTo>
                    <a:pt x="617" y="499"/>
                  </a:lnTo>
                  <a:lnTo>
                    <a:pt x="615" y="497"/>
                  </a:lnTo>
                  <a:lnTo>
                    <a:pt x="612" y="497"/>
                  </a:lnTo>
                  <a:lnTo>
                    <a:pt x="610" y="495"/>
                  </a:lnTo>
                  <a:lnTo>
                    <a:pt x="606" y="495"/>
                  </a:lnTo>
                  <a:lnTo>
                    <a:pt x="606" y="493"/>
                  </a:lnTo>
                  <a:lnTo>
                    <a:pt x="603" y="493"/>
                  </a:lnTo>
                  <a:lnTo>
                    <a:pt x="601" y="490"/>
                  </a:lnTo>
                  <a:lnTo>
                    <a:pt x="603" y="486"/>
                  </a:lnTo>
                  <a:lnTo>
                    <a:pt x="594" y="484"/>
                  </a:lnTo>
                  <a:lnTo>
                    <a:pt x="594" y="484"/>
                  </a:lnTo>
                  <a:lnTo>
                    <a:pt x="594" y="484"/>
                  </a:lnTo>
                  <a:lnTo>
                    <a:pt x="594" y="481"/>
                  </a:lnTo>
                  <a:lnTo>
                    <a:pt x="592" y="481"/>
                  </a:lnTo>
                  <a:lnTo>
                    <a:pt x="590" y="481"/>
                  </a:lnTo>
                  <a:lnTo>
                    <a:pt x="587" y="481"/>
                  </a:lnTo>
                  <a:lnTo>
                    <a:pt x="587" y="479"/>
                  </a:lnTo>
                  <a:lnTo>
                    <a:pt x="583" y="479"/>
                  </a:lnTo>
                  <a:lnTo>
                    <a:pt x="583" y="477"/>
                  </a:lnTo>
                  <a:lnTo>
                    <a:pt x="581" y="479"/>
                  </a:lnTo>
                  <a:lnTo>
                    <a:pt x="578" y="472"/>
                  </a:lnTo>
                  <a:lnTo>
                    <a:pt x="576" y="472"/>
                  </a:lnTo>
                  <a:lnTo>
                    <a:pt x="576" y="470"/>
                  </a:lnTo>
                  <a:lnTo>
                    <a:pt x="576" y="470"/>
                  </a:lnTo>
                  <a:lnTo>
                    <a:pt x="574" y="468"/>
                  </a:lnTo>
                  <a:lnTo>
                    <a:pt x="572" y="468"/>
                  </a:lnTo>
                  <a:lnTo>
                    <a:pt x="572" y="465"/>
                  </a:lnTo>
                  <a:lnTo>
                    <a:pt x="565" y="456"/>
                  </a:lnTo>
                  <a:lnTo>
                    <a:pt x="556" y="465"/>
                  </a:lnTo>
                  <a:lnTo>
                    <a:pt x="553" y="468"/>
                  </a:lnTo>
                  <a:lnTo>
                    <a:pt x="551" y="468"/>
                  </a:lnTo>
                  <a:lnTo>
                    <a:pt x="551" y="461"/>
                  </a:lnTo>
                  <a:lnTo>
                    <a:pt x="549" y="456"/>
                  </a:lnTo>
                  <a:lnTo>
                    <a:pt x="544" y="459"/>
                  </a:lnTo>
                  <a:lnTo>
                    <a:pt x="547" y="454"/>
                  </a:lnTo>
                  <a:lnTo>
                    <a:pt x="544" y="450"/>
                  </a:lnTo>
                  <a:lnTo>
                    <a:pt x="540" y="450"/>
                  </a:lnTo>
                  <a:lnTo>
                    <a:pt x="540" y="445"/>
                  </a:lnTo>
                  <a:lnTo>
                    <a:pt x="542" y="445"/>
                  </a:lnTo>
                  <a:lnTo>
                    <a:pt x="544" y="443"/>
                  </a:lnTo>
                  <a:lnTo>
                    <a:pt x="547" y="440"/>
                  </a:lnTo>
                  <a:lnTo>
                    <a:pt x="544" y="438"/>
                  </a:lnTo>
                  <a:lnTo>
                    <a:pt x="542" y="436"/>
                  </a:lnTo>
                  <a:lnTo>
                    <a:pt x="544" y="436"/>
                  </a:lnTo>
                  <a:lnTo>
                    <a:pt x="544" y="431"/>
                  </a:lnTo>
                  <a:lnTo>
                    <a:pt x="547" y="431"/>
                  </a:lnTo>
                  <a:lnTo>
                    <a:pt x="549" y="429"/>
                  </a:lnTo>
                  <a:lnTo>
                    <a:pt x="547" y="429"/>
                  </a:lnTo>
                  <a:lnTo>
                    <a:pt x="547" y="422"/>
                  </a:lnTo>
                  <a:lnTo>
                    <a:pt x="547" y="422"/>
                  </a:lnTo>
                  <a:lnTo>
                    <a:pt x="544" y="422"/>
                  </a:lnTo>
                  <a:lnTo>
                    <a:pt x="533" y="420"/>
                  </a:lnTo>
                  <a:lnTo>
                    <a:pt x="533" y="420"/>
                  </a:lnTo>
                  <a:lnTo>
                    <a:pt x="533" y="422"/>
                  </a:lnTo>
                  <a:lnTo>
                    <a:pt x="533" y="422"/>
                  </a:lnTo>
                  <a:lnTo>
                    <a:pt x="533" y="422"/>
                  </a:lnTo>
                  <a:lnTo>
                    <a:pt x="528" y="422"/>
                  </a:lnTo>
                  <a:lnTo>
                    <a:pt x="528" y="420"/>
                  </a:lnTo>
                  <a:lnTo>
                    <a:pt x="531" y="420"/>
                  </a:lnTo>
                  <a:lnTo>
                    <a:pt x="528" y="418"/>
                  </a:lnTo>
                  <a:lnTo>
                    <a:pt x="531" y="416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4" y="416"/>
                  </a:lnTo>
                  <a:lnTo>
                    <a:pt x="524" y="413"/>
                  </a:lnTo>
                  <a:lnTo>
                    <a:pt x="528" y="413"/>
                  </a:lnTo>
                  <a:lnTo>
                    <a:pt x="528" y="413"/>
                  </a:lnTo>
                  <a:lnTo>
                    <a:pt x="528" y="413"/>
                  </a:lnTo>
                  <a:lnTo>
                    <a:pt x="528" y="411"/>
                  </a:lnTo>
                  <a:lnTo>
                    <a:pt x="526" y="388"/>
                  </a:lnTo>
                  <a:lnTo>
                    <a:pt x="526" y="386"/>
                  </a:lnTo>
                  <a:lnTo>
                    <a:pt x="526" y="384"/>
                  </a:lnTo>
                  <a:lnTo>
                    <a:pt x="524" y="366"/>
                  </a:lnTo>
                  <a:lnTo>
                    <a:pt x="524" y="359"/>
                  </a:lnTo>
                  <a:lnTo>
                    <a:pt x="524" y="357"/>
                  </a:lnTo>
                  <a:lnTo>
                    <a:pt x="524" y="354"/>
                  </a:lnTo>
                  <a:lnTo>
                    <a:pt x="535" y="341"/>
                  </a:lnTo>
                  <a:lnTo>
                    <a:pt x="549" y="323"/>
                  </a:lnTo>
                  <a:lnTo>
                    <a:pt x="556" y="309"/>
                  </a:lnTo>
                  <a:lnTo>
                    <a:pt x="562" y="298"/>
                  </a:lnTo>
                  <a:lnTo>
                    <a:pt x="565" y="293"/>
                  </a:lnTo>
                  <a:lnTo>
                    <a:pt x="574" y="277"/>
                  </a:lnTo>
                  <a:lnTo>
                    <a:pt x="572" y="275"/>
                  </a:lnTo>
                  <a:lnTo>
                    <a:pt x="567" y="277"/>
                  </a:lnTo>
                  <a:lnTo>
                    <a:pt x="562" y="277"/>
                  </a:lnTo>
                  <a:lnTo>
                    <a:pt x="562" y="277"/>
                  </a:lnTo>
                  <a:lnTo>
                    <a:pt x="558" y="275"/>
                  </a:lnTo>
                  <a:lnTo>
                    <a:pt x="558" y="275"/>
                  </a:lnTo>
                  <a:lnTo>
                    <a:pt x="556" y="275"/>
                  </a:lnTo>
                  <a:lnTo>
                    <a:pt x="553" y="279"/>
                  </a:lnTo>
                  <a:lnTo>
                    <a:pt x="551" y="277"/>
                  </a:lnTo>
                  <a:lnTo>
                    <a:pt x="549" y="275"/>
                  </a:lnTo>
                  <a:lnTo>
                    <a:pt x="544" y="275"/>
                  </a:lnTo>
                  <a:lnTo>
                    <a:pt x="544" y="277"/>
                  </a:lnTo>
                  <a:lnTo>
                    <a:pt x="540" y="275"/>
                  </a:lnTo>
                  <a:lnTo>
                    <a:pt x="537" y="277"/>
                  </a:lnTo>
                  <a:lnTo>
                    <a:pt x="533" y="279"/>
                  </a:lnTo>
                  <a:lnTo>
                    <a:pt x="528" y="277"/>
                  </a:lnTo>
                  <a:lnTo>
                    <a:pt x="528" y="282"/>
                  </a:lnTo>
                  <a:lnTo>
                    <a:pt x="528" y="282"/>
                  </a:lnTo>
                  <a:lnTo>
                    <a:pt x="526" y="286"/>
                  </a:lnTo>
                  <a:lnTo>
                    <a:pt x="526" y="289"/>
                  </a:lnTo>
                  <a:lnTo>
                    <a:pt x="524" y="286"/>
                  </a:lnTo>
                  <a:lnTo>
                    <a:pt x="519" y="289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3" y="291"/>
                  </a:lnTo>
                  <a:lnTo>
                    <a:pt x="510" y="293"/>
                  </a:lnTo>
                  <a:lnTo>
                    <a:pt x="510" y="295"/>
                  </a:lnTo>
                  <a:lnTo>
                    <a:pt x="506" y="295"/>
                  </a:lnTo>
                  <a:lnTo>
                    <a:pt x="501" y="295"/>
                  </a:lnTo>
                  <a:lnTo>
                    <a:pt x="499" y="293"/>
                  </a:lnTo>
                  <a:lnTo>
                    <a:pt x="499" y="293"/>
                  </a:lnTo>
                  <a:lnTo>
                    <a:pt x="499" y="291"/>
                  </a:lnTo>
                  <a:lnTo>
                    <a:pt x="499" y="291"/>
                  </a:lnTo>
                  <a:lnTo>
                    <a:pt x="499" y="289"/>
                  </a:lnTo>
                  <a:lnTo>
                    <a:pt x="499" y="289"/>
                  </a:lnTo>
                  <a:lnTo>
                    <a:pt x="497" y="289"/>
                  </a:lnTo>
                  <a:lnTo>
                    <a:pt x="499" y="289"/>
                  </a:lnTo>
                  <a:lnTo>
                    <a:pt x="499" y="286"/>
                  </a:lnTo>
                  <a:lnTo>
                    <a:pt x="499" y="286"/>
                  </a:lnTo>
                  <a:lnTo>
                    <a:pt x="501" y="284"/>
                  </a:lnTo>
                  <a:lnTo>
                    <a:pt x="501" y="284"/>
                  </a:lnTo>
                  <a:lnTo>
                    <a:pt x="497" y="282"/>
                  </a:lnTo>
                  <a:lnTo>
                    <a:pt x="494" y="282"/>
                  </a:lnTo>
                  <a:lnTo>
                    <a:pt x="492" y="279"/>
                  </a:lnTo>
                  <a:lnTo>
                    <a:pt x="492" y="277"/>
                  </a:lnTo>
                  <a:lnTo>
                    <a:pt x="492" y="273"/>
                  </a:lnTo>
                  <a:lnTo>
                    <a:pt x="492" y="270"/>
                  </a:lnTo>
                  <a:lnTo>
                    <a:pt x="492" y="264"/>
                  </a:lnTo>
                  <a:lnTo>
                    <a:pt x="490" y="261"/>
                  </a:lnTo>
                  <a:lnTo>
                    <a:pt x="488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4"/>
                  </a:lnTo>
                  <a:lnTo>
                    <a:pt x="492" y="250"/>
                  </a:lnTo>
                  <a:lnTo>
                    <a:pt x="492" y="248"/>
                  </a:lnTo>
                  <a:lnTo>
                    <a:pt x="488" y="243"/>
                  </a:lnTo>
                  <a:lnTo>
                    <a:pt x="488" y="241"/>
                  </a:lnTo>
                  <a:lnTo>
                    <a:pt x="488" y="241"/>
                  </a:lnTo>
                  <a:lnTo>
                    <a:pt x="485" y="239"/>
                  </a:lnTo>
                  <a:lnTo>
                    <a:pt x="488" y="234"/>
                  </a:lnTo>
                  <a:lnTo>
                    <a:pt x="488" y="230"/>
                  </a:lnTo>
                  <a:lnTo>
                    <a:pt x="485" y="232"/>
                  </a:lnTo>
                  <a:lnTo>
                    <a:pt x="483" y="230"/>
                  </a:lnTo>
                  <a:lnTo>
                    <a:pt x="479" y="230"/>
                  </a:lnTo>
                  <a:lnTo>
                    <a:pt x="479" y="225"/>
                  </a:lnTo>
                  <a:lnTo>
                    <a:pt x="479" y="223"/>
                  </a:lnTo>
                  <a:lnTo>
                    <a:pt x="479" y="218"/>
                  </a:lnTo>
                  <a:lnTo>
                    <a:pt x="483" y="214"/>
                  </a:lnTo>
                  <a:lnTo>
                    <a:pt x="485" y="214"/>
                  </a:lnTo>
                  <a:lnTo>
                    <a:pt x="485" y="211"/>
                  </a:lnTo>
                  <a:lnTo>
                    <a:pt x="485" y="207"/>
                  </a:lnTo>
                  <a:lnTo>
                    <a:pt x="485" y="205"/>
                  </a:lnTo>
                  <a:lnTo>
                    <a:pt x="483" y="202"/>
                  </a:lnTo>
                  <a:lnTo>
                    <a:pt x="488" y="196"/>
                  </a:lnTo>
                  <a:lnTo>
                    <a:pt x="490" y="196"/>
                  </a:lnTo>
                  <a:lnTo>
                    <a:pt x="494" y="189"/>
                  </a:lnTo>
                  <a:lnTo>
                    <a:pt x="499" y="184"/>
                  </a:lnTo>
                  <a:lnTo>
                    <a:pt x="501" y="177"/>
                  </a:lnTo>
                  <a:lnTo>
                    <a:pt x="501" y="173"/>
                  </a:lnTo>
                  <a:lnTo>
                    <a:pt x="501" y="168"/>
                  </a:lnTo>
                  <a:lnTo>
                    <a:pt x="501" y="168"/>
                  </a:lnTo>
                  <a:lnTo>
                    <a:pt x="503" y="162"/>
                  </a:lnTo>
                  <a:lnTo>
                    <a:pt x="501" y="157"/>
                  </a:lnTo>
                  <a:lnTo>
                    <a:pt x="499" y="155"/>
                  </a:lnTo>
                  <a:lnTo>
                    <a:pt x="501" y="150"/>
                  </a:lnTo>
                  <a:lnTo>
                    <a:pt x="506" y="143"/>
                  </a:lnTo>
                  <a:lnTo>
                    <a:pt x="503" y="139"/>
                  </a:lnTo>
                  <a:lnTo>
                    <a:pt x="508" y="137"/>
                  </a:lnTo>
                  <a:lnTo>
                    <a:pt x="510" y="134"/>
                  </a:lnTo>
                  <a:lnTo>
                    <a:pt x="506" y="125"/>
                  </a:lnTo>
                  <a:lnTo>
                    <a:pt x="506" y="125"/>
                  </a:lnTo>
                  <a:lnTo>
                    <a:pt x="503" y="121"/>
                  </a:lnTo>
                  <a:lnTo>
                    <a:pt x="506" y="116"/>
                  </a:lnTo>
                  <a:lnTo>
                    <a:pt x="506" y="114"/>
                  </a:lnTo>
                  <a:lnTo>
                    <a:pt x="503" y="109"/>
                  </a:lnTo>
                  <a:lnTo>
                    <a:pt x="503" y="105"/>
                  </a:lnTo>
                  <a:lnTo>
                    <a:pt x="494" y="103"/>
                  </a:lnTo>
                  <a:lnTo>
                    <a:pt x="492" y="100"/>
                  </a:lnTo>
                  <a:lnTo>
                    <a:pt x="492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497" y="93"/>
                  </a:lnTo>
                  <a:lnTo>
                    <a:pt x="499" y="91"/>
                  </a:lnTo>
                  <a:lnTo>
                    <a:pt x="503" y="89"/>
                  </a:lnTo>
                  <a:lnTo>
                    <a:pt x="506" y="89"/>
                  </a:lnTo>
                  <a:lnTo>
                    <a:pt x="513" y="89"/>
                  </a:lnTo>
                  <a:lnTo>
                    <a:pt x="513" y="87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2"/>
                  </a:lnTo>
                  <a:lnTo>
                    <a:pt x="519" y="80"/>
                  </a:lnTo>
                  <a:lnTo>
                    <a:pt x="517" y="78"/>
                  </a:lnTo>
                  <a:lnTo>
                    <a:pt x="519" y="78"/>
                  </a:lnTo>
                  <a:lnTo>
                    <a:pt x="517" y="78"/>
                  </a:lnTo>
                  <a:lnTo>
                    <a:pt x="515" y="75"/>
                  </a:lnTo>
                  <a:lnTo>
                    <a:pt x="515" y="71"/>
                  </a:lnTo>
                  <a:lnTo>
                    <a:pt x="515" y="69"/>
                  </a:lnTo>
                  <a:lnTo>
                    <a:pt x="515" y="64"/>
                  </a:lnTo>
                  <a:lnTo>
                    <a:pt x="517" y="64"/>
                  </a:lnTo>
                  <a:lnTo>
                    <a:pt x="510" y="57"/>
                  </a:lnTo>
                  <a:lnTo>
                    <a:pt x="508" y="55"/>
                  </a:lnTo>
                  <a:lnTo>
                    <a:pt x="506" y="55"/>
                  </a:lnTo>
                  <a:lnTo>
                    <a:pt x="501" y="53"/>
                  </a:lnTo>
                  <a:lnTo>
                    <a:pt x="499" y="48"/>
                  </a:lnTo>
                  <a:lnTo>
                    <a:pt x="483" y="46"/>
                  </a:lnTo>
                  <a:lnTo>
                    <a:pt x="483" y="48"/>
                  </a:lnTo>
                  <a:lnTo>
                    <a:pt x="481" y="48"/>
                  </a:lnTo>
                  <a:lnTo>
                    <a:pt x="481" y="46"/>
                  </a:lnTo>
                  <a:lnTo>
                    <a:pt x="476" y="41"/>
                  </a:lnTo>
                  <a:lnTo>
                    <a:pt x="474" y="37"/>
                  </a:lnTo>
                  <a:lnTo>
                    <a:pt x="469" y="32"/>
                  </a:lnTo>
                  <a:lnTo>
                    <a:pt x="465" y="28"/>
                  </a:lnTo>
                  <a:lnTo>
                    <a:pt x="460" y="30"/>
                  </a:lnTo>
                  <a:lnTo>
                    <a:pt x="451" y="28"/>
                  </a:lnTo>
                  <a:lnTo>
                    <a:pt x="449" y="28"/>
                  </a:lnTo>
                  <a:lnTo>
                    <a:pt x="449" y="30"/>
                  </a:lnTo>
                  <a:lnTo>
                    <a:pt x="447" y="32"/>
                  </a:lnTo>
                  <a:lnTo>
                    <a:pt x="445" y="28"/>
                  </a:lnTo>
                  <a:lnTo>
                    <a:pt x="440" y="30"/>
                  </a:lnTo>
                  <a:lnTo>
                    <a:pt x="438" y="30"/>
                  </a:lnTo>
                  <a:lnTo>
                    <a:pt x="435" y="25"/>
                  </a:lnTo>
                  <a:lnTo>
                    <a:pt x="433" y="23"/>
                  </a:lnTo>
                  <a:lnTo>
                    <a:pt x="431" y="21"/>
                  </a:lnTo>
                  <a:lnTo>
                    <a:pt x="429" y="21"/>
                  </a:lnTo>
                  <a:lnTo>
                    <a:pt x="426" y="21"/>
                  </a:lnTo>
                  <a:lnTo>
                    <a:pt x="424" y="21"/>
                  </a:lnTo>
                  <a:lnTo>
                    <a:pt x="424" y="14"/>
                  </a:lnTo>
                  <a:lnTo>
                    <a:pt x="426" y="7"/>
                  </a:lnTo>
                  <a:lnTo>
                    <a:pt x="424" y="3"/>
                  </a:lnTo>
                  <a:lnTo>
                    <a:pt x="422" y="0"/>
                  </a:lnTo>
                  <a:lnTo>
                    <a:pt x="420" y="3"/>
                  </a:lnTo>
                  <a:lnTo>
                    <a:pt x="417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08" y="3"/>
                  </a:lnTo>
                  <a:lnTo>
                    <a:pt x="406" y="7"/>
                  </a:lnTo>
                  <a:lnTo>
                    <a:pt x="401" y="7"/>
                  </a:lnTo>
                  <a:lnTo>
                    <a:pt x="399" y="7"/>
                  </a:lnTo>
                  <a:lnTo>
                    <a:pt x="399" y="7"/>
                  </a:lnTo>
                  <a:lnTo>
                    <a:pt x="397" y="10"/>
                  </a:lnTo>
                  <a:lnTo>
                    <a:pt x="392" y="10"/>
                  </a:lnTo>
                  <a:lnTo>
                    <a:pt x="390" y="10"/>
                  </a:lnTo>
                  <a:lnTo>
                    <a:pt x="388" y="10"/>
                  </a:lnTo>
                  <a:lnTo>
                    <a:pt x="390" y="12"/>
                  </a:lnTo>
                  <a:lnTo>
                    <a:pt x="388" y="14"/>
                  </a:lnTo>
                  <a:lnTo>
                    <a:pt x="390" y="19"/>
                  </a:lnTo>
                  <a:lnTo>
                    <a:pt x="388" y="21"/>
                  </a:lnTo>
                  <a:lnTo>
                    <a:pt x="383" y="21"/>
                  </a:lnTo>
                  <a:lnTo>
                    <a:pt x="386" y="25"/>
                  </a:lnTo>
                  <a:lnTo>
                    <a:pt x="383" y="28"/>
                  </a:lnTo>
                  <a:lnTo>
                    <a:pt x="381" y="30"/>
                  </a:lnTo>
                  <a:lnTo>
                    <a:pt x="379" y="32"/>
                  </a:lnTo>
                  <a:lnTo>
                    <a:pt x="377" y="32"/>
                  </a:lnTo>
                  <a:lnTo>
                    <a:pt x="377" y="32"/>
                  </a:lnTo>
                  <a:lnTo>
                    <a:pt x="377" y="35"/>
                  </a:lnTo>
                  <a:lnTo>
                    <a:pt x="379" y="37"/>
                  </a:lnTo>
                  <a:lnTo>
                    <a:pt x="379" y="41"/>
                  </a:lnTo>
                  <a:lnTo>
                    <a:pt x="377" y="44"/>
                  </a:lnTo>
                  <a:lnTo>
                    <a:pt x="377" y="46"/>
                  </a:lnTo>
                  <a:lnTo>
                    <a:pt x="377" y="48"/>
                  </a:lnTo>
                  <a:lnTo>
                    <a:pt x="377" y="55"/>
                  </a:lnTo>
                  <a:lnTo>
                    <a:pt x="379" y="59"/>
                  </a:lnTo>
                  <a:lnTo>
                    <a:pt x="377" y="64"/>
                  </a:lnTo>
                  <a:lnTo>
                    <a:pt x="374" y="66"/>
                  </a:lnTo>
                  <a:lnTo>
                    <a:pt x="377" y="69"/>
                  </a:lnTo>
                  <a:lnTo>
                    <a:pt x="379" y="69"/>
                  </a:lnTo>
                  <a:lnTo>
                    <a:pt x="381" y="73"/>
                  </a:lnTo>
                  <a:lnTo>
                    <a:pt x="381" y="73"/>
                  </a:lnTo>
                  <a:lnTo>
                    <a:pt x="383" y="73"/>
                  </a:lnTo>
                  <a:lnTo>
                    <a:pt x="386" y="73"/>
                  </a:lnTo>
                  <a:lnTo>
                    <a:pt x="386" y="75"/>
                  </a:lnTo>
                  <a:lnTo>
                    <a:pt x="390" y="75"/>
                  </a:lnTo>
                  <a:lnTo>
                    <a:pt x="392" y="73"/>
                  </a:lnTo>
                  <a:lnTo>
                    <a:pt x="395" y="73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401" y="73"/>
                  </a:lnTo>
                  <a:lnTo>
                    <a:pt x="401" y="78"/>
                  </a:lnTo>
                  <a:lnTo>
                    <a:pt x="404" y="78"/>
                  </a:lnTo>
                  <a:lnTo>
                    <a:pt x="406" y="80"/>
                  </a:lnTo>
                  <a:lnTo>
                    <a:pt x="406" y="84"/>
                  </a:lnTo>
                  <a:lnTo>
                    <a:pt x="404" y="87"/>
                  </a:lnTo>
                  <a:lnTo>
                    <a:pt x="399" y="87"/>
                  </a:lnTo>
                  <a:lnTo>
                    <a:pt x="397" y="89"/>
                  </a:lnTo>
                  <a:lnTo>
                    <a:pt x="397" y="91"/>
                  </a:lnTo>
                  <a:lnTo>
                    <a:pt x="397" y="96"/>
                  </a:lnTo>
                  <a:lnTo>
                    <a:pt x="395" y="98"/>
                  </a:lnTo>
                  <a:lnTo>
                    <a:pt x="392" y="98"/>
                  </a:lnTo>
                  <a:lnTo>
                    <a:pt x="392" y="103"/>
                  </a:lnTo>
                  <a:lnTo>
                    <a:pt x="390" y="105"/>
                  </a:lnTo>
                  <a:lnTo>
                    <a:pt x="392" y="107"/>
                  </a:lnTo>
                  <a:lnTo>
                    <a:pt x="395" y="112"/>
                  </a:lnTo>
                  <a:lnTo>
                    <a:pt x="399" y="116"/>
                  </a:lnTo>
                  <a:lnTo>
                    <a:pt x="401" y="118"/>
                  </a:lnTo>
                  <a:lnTo>
                    <a:pt x="404" y="121"/>
                  </a:lnTo>
                  <a:lnTo>
                    <a:pt x="404" y="123"/>
                  </a:lnTo>
                  <a:lnTo>
                    <a:pt x="406" y="123"/>
                  </a:lnTo>
                  <a:lnTo>
                    <a:pt x="406" y="125"/>
                  </a:lnTo>
                  <a:lnTo>
                    <a:pt x="408" y="130"/>
                  </a:lnTo>
                  <a:lnTo>
                    <a:pt x="408" y="132"/>
                  </a:lnTo>
                  <a:lnTo>
                    <a:pt x="404" y="139"/>
                  </a:lnTo>
                  <a:lnTo>
                    <a:pt x="401" y="141"/>
                  </a:lnTo>
                  <a:lnTo>
                    <a:pt x="399" y="143"/>
                  </a:lnTo>
                  <a:lnTo>
                    <a:pt x="397" y="143"/>
                  </a:lnTo>
                  <a:lnTo>
                    <a:pt x="392" y="143"/>
                  </a:lnTo>
                  <a:lnTo>
                    <a:pt x="386" y="143"/>
                  </a:lnTo>
                  <a:lnTo>
                    <a:pt x="383" y="146"/>
                  </a:lnTo>
                  <a:lnTo>
                    <a:pt x="379" y="143"/>
                  </a:lnTo>
                  <a:lnTo>
                    <a:pt x="377" y="141"/>
                  </a:lnTo>
                  <a:lnTo>
                    <a:pt x="379" y="139"/>
                  </a:lnTo>
                  <a:lnTo>
                    <a:pt x="381" y="134"/>
                  </a:lnTo>
                  <a:lnTo>
                    <a:pt x="381" y="130"/>
                  </a:lnTo>
                  <a:lnTo>
                    <a:pt x="374" y="127"/>
                  </a:lnTo>
                  <a:lnTo>
                    <a:pt x="365" y="123"/>
                  </a:lnTo>
                  <a:lnTo>
                    <a:pt x="365" y="118"/>
                  </a:lnTo>
                  <a:lnTo>
                    <a:pt x="365" y="116"/>
                  </a:lnTo>
                  <a:lnTo>
                    <a:pt x="365" y="116"/>
                  </a:lnTo>
                  <a:lnTo>
                    <a:pt x="365" y="114"/>
                  </a:lnTo>
                  <a:lnTo>
                    <a:pt x="361" y="109"/>
                  </a:lnTo>
                  <a:lnTo>
                    <a:pt x="363" y="105"/>
                  </a:lnTo>
                  <a:lnTo>
                    <a:pt x="365" y="103"/>
                  </a:lnTo>
                  <a:lnTo>
                    <a:pt x="365" y="100"/>
                  </a:lnTo>
                  <a:lnTo>
                    <a:pt x="363" y="100"/>
                  </a:lnTo>
                  <a:lnTo>
                    <a:pt x="356" y="96"/>
                  </a:lnTo>
                  <a:lnTo>
                    <a:pt x="354" y="91"/>
                  </a:lnTo>
                  <a:lnTo>
                    <a:pt x="349" y="93"/>
                  </a:lnTo>
                  <a:lnTo>
                    <a:pt x="349" y="93"/>
                  </a:lnTo>
                  <a:lnTo>
                    <a:pt x="347" y="96"/>
                  </a:lnTo>
                  <a:lnTo>
                    <a:pt x="347" y="93"/>
                  </a:lnTo>
                  <a:lnTo>
                    <a:pt x="347" y="93"/>
                  </a:lnTo>
                  <a:lnTo>
                    <a:pt x="342" y="91"/>
                  </a:lnTo>
                  <a:lnTo>
                    <a:pt x="338" y="93"/>
                  </a:lnTo>
                  <a:lnTo>
                    <a:pt x="336" y="96"/>
                  </a:lnTo>
                  <a:lnTo>
                    <a:pt x="331" y="96"/>
                  </a:lnTo>
                  <a:lnTo>
                    <a:pt x="329" y="98"/>
                  </a:lnTo>
                  <a:lnTo>
                    <a:pt x="324" y="98"/>
                  </a:lnTo>
                  <a:lnTo>
                    <a:pt x="324" y="100"/>
                  </a:lnTo>
                  <a:lnTo>
                    <a:pt x="313" y="105"/>
                  </a:lnTo>
                  <a:lnTo>
                    <a:pt x="313" y="107"/>
                  </a:lnTo>
                  <a:lnTo>
                    <a:pt x="308" y="105"/>
                  </a:lnTo>
                  <a:lnTo>
                    <a:pt x="304" y="100"/>
                  </a:lnTo>
                  <a:lnTo>
                    <a:pt x="302" y="100"/>
                  </a:lnTo>
                  <a:lnTo>
                    <a:pt x="299" y="105"/>
                  </a:lnTo>
                  <a:lnTo>
                    <a:pt x="299" y="107"/>
                  </a:lnTo>
                  <a:lnTo>
                    <a:pt x="297" y="109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297" y="118"/>
                  </a:lnTo>
                  <a:lnTo>
                    <a:pt x="297" y="121"/>
                  </a:lnTo>
                  <a:lnTo>
                    <a:pt x="295" y="121"/>
                  </a:lnTo>
                  <a:lnTo>
                    <a:pt x="290" y="121"/>
                  </a:lnTo>
                  <a:lnTo>
                    <a:pt x="288" y="118"/>
                  </a:lnTo>
                  <a:lnTo>
                    <a:pt x="286" y="118"/>
                  </a:lnTo>
                  <a:lnTo>
                    <a:pt x="284" y="118"/>
                  </a:lnTo>
                  <a:lnTo>
                    <a:pt x="281" y="123"/>
                  </a:lnTo>
                  <a:lnTo>
                    <a:pt x="277" y="123"/>
                  </a:lnTo>
                  <a:lnTo>
                    <a:pt x="274" y="123"/>
                  </a:lnTo>
                  <a:lnTo>
                    <a:pt x="270" y="121"/>
                  </a:lnTo>
                  <a:lnTo>
                    <a:pt x="265" y="121"/>
                  </a:lnTo>
                  <a:lnTo>
                    <a:pt x="261" y="116"/>
                  </a:lnTo>
                  <a:lnTo>
                    <a:pt x="259" y="116"/>
                  </a:lnTo>
                  <a:lnTo>
                    <a:pt x="256" y="118"/>
                  </a:lnTo>
                  <a:lnTo>
                    <a:pt x="252" y="112"/>
                  </a:lnTo>
                  <a:lnTo>
                    <a:pt x="247" y="107"/>
                  </a:lnTo>
                  <a:lnTo>
                    <a:pt x="247" y="100"/>
                  </a:lnTo>
                  <a:lnTo>
                    <a:pt x="245" y="100"/>
                  </a:lnTo>
                  <a:lnTo>
                    <a:pt x="245" y="98"/>
                  </a:lnTo>
                  <a:lnTo>
                    <a:pt x="243" y="96"/>
                  </a:lnTo>
                  <a:lnTo>
                    <a:pt x="236" y="93"/>
                  </a:lnTo>
                  <a:lnTo>
                    <a:pt x="236" y="89"/>
                  </a:lnTo>
                  <a:lnTo>
                    <a:pt x="238" y="89"/>
                  </a:lnTo>
                  <a:lnTo>
                    <a:pt x="236" y="82"/>
                  </a:lnTo>
                  <a:lnTo>
                    <a:pt x="234" y="78"/>
                  </a:lnTo>
                  <a:lnTo>
                    <a:pt x="236" y="66"/>
                  </a:lnTo>
                  <a:lnTo>
                    <a:pt x="236" y="62"/>
                  </a:lnTo>
                  <a:lnTo>
                    <a:pt x="236" y="59"/>
                  </a:lnTo>
                  <a:lnTo>
                    <a:pt x="236" y="55"/>
                  </a:lnTo>
                  <a:lnTo>
                    <a:pt x="236" y="46"/>
                  </a:lnTo>
                  <a:lnTo>
                    <a:pt x="234" y="46"/>
                  </a:lnTo>
                  <a:lnTo>
                    <a:pt x="234" y="48"/>
                  </a:lnTo>
                  <a:lnTo>
                    <a:pt x="229" y="50"/>
                  </a:lnTo>
                  <a:lnTo>
                    <a:pt x="227" y="53"/>
                  </a:lnTo>
                  <a:lnTo>
                    <a:pt x="227" y="57"/>
                  </a:lnTo>
                  <a:lnTo>
                    <a:pt x="222" y="62"/>
                  </a:lnTo>
                  <a:lnTo>
                    <a:pt x="220" y="59"/>
                  </a:lnTo>
                  <a:lnTo>
                    <a:pt x="218" y="59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13" y="50"/>
                  </a:lnTo>
                  <a:lnTo>
                    <a:pt x="213" y="48"/>
                  </a:lnTo>
                  <a:lnTo>
                    <a:pt x="211" y="46"/>
                  </a:lnTo>
                  <a:lnTo>
                    <a:pt x="209" y="48"/>
                  </a:lnTo>
                  <a:lnTo>
                    <a:pt x="200" y="48"/>
                  </a:lnTo>
                  <a:lnTo>
                    <a:pt x="193" y="50"/>
                  </a:lnTo>
                  <a:lnTo>
                    <a:pt x="191" y="55"/>
                  </a:lnTo>
                  <a:lnTo>
                    <a:pt x="191" y="57"/>
                  </a:lnTo>
                  <a:lnTo>
                    <a:pt x="191" y="62"/>
                  </a:lnTo>
                  <a:lnTo>
                    <a:pt x="191" y="62"/>
                  </a:lnTo>
                  <a:lnTo>
                    <a:pt x="188" y="66"/>
                  </a:lnTo>
                  <a:lnTo>
                    <a:pt x="186" y="66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8" y="78"/>
                  </a:lnTo>
                  <a:lnTo>
                    <a:pt x="191" y="78"/>
                  </a:lnTo>
                  <a:lnTo>
                    <a:pt x="193" y="82"/>
                  </a:lnTo>
                  <a:lnTo>
                    <a:pt x="191" y="87"/>
                  </a:lnTo>
                  <a:lnTo>
                    <a:pt x="193" y="89"/>
                  </a:lnTo>
                  <a:lnTo>
                    <a:pt x="191" y="93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7" y="105"/>
                  </a:lnTo>
                  <a:lnTo>
                    <a:pt x="195" y="107"/>
                  </a:lnTo>
                  <a:lnTo>
                    <a:pt x="197" y="109"/>
                  </a:lnTo>
                  <a:lnTo>
                    <a:pt x="195" y="114"/>
                  </a:lnTo>
                  <a:lnTo>
                    <a:pt x="193" y="114"/>
                  </a:lnTo>
                  <a:lnTo>
                    <a:pt x="193" y="116"/>
                  </a:lnTo>
                  <a:lnTo>
                    <a:pt x="193" y="121"/>
                  </a:lnTo>
                  <a:lnTo>
                    <a:pt x="191" y="123"/>
                  </a:lnTo>
                  <a:lnTo>
                    <a:pt x="188" y="125"/>
                  </a:lnTo>
                  <a:lnTo>
                    <a:pt x="186" y="125"/>
                  </a:lnTo>
                  <a:lnTo>
                    <a:pt x="186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4" y="134"/>
                  </a:lnTo>
                  <a:lnTo>
                    <a:pt x="184" y="141"/>
                  </a:lnTo>
                  <a:lnTo>
                    <a:pt x="184" y="143"/>
                  </a:lnTo>
                  <a:lnTo>
                    <a:pt x="181" y="141"/>
                  </a:lnTo>
                  <a:lnTo>
                    <a:pt x="177" y="143"/>
                  </a:lnTo>
                  <a:lnTo>
                    <a:pt x="177" y="150"/>
                  </a:lnTo>
                  <a:lnTo>
                    <a:pt x="172" y="150"/>
                  </a:lnTo>
                  <a:lnTo>
                    <a:pt x="170" y="157"/>
                  </a:lnTo>
                  <a:lnTo>
                    <a:pt x="172" y="159"/>
                  </a:lnTo>
                  <a:lnTo>
                    <a:pt x="170" y="162"/>
                  </a:lnTo>
                  <a:lnTo>
                    <a:pt x="168" y="164"/>
                  </a:lnTo>
                  <a:lnTo>
                    <a:pt x="166" y="164"/>
                  </a:lnTo>
                  <a:lnTo>
                    <a:pt x="163" y="164"/>
                  </a:lnTo>
                  <a:lnTo>
                    <a:pt x="161" y="166"/>
                  </a:lnTo>
                  <a:lnTo>
                    <a:pt x="157" y="171"/>
                  </a:lnTo>
                  <a:lnTo>
                    <a:pt x="154" y="177"/>
                  </a:lnTo>
                  <a:lnTo>
                    <a:pt x="152" y="177"/>
                  </a:lnTo>
                  <a:lnTo>
                    <a:pt x="143" y="182"/>
                  </a:lnTo>
                  <a:lnTo>
                    <a:pt x="145" y="193"/>
                  </a:lnTo>
                  <a:lnTo>
                    <a:pt x="145" y="196"/>
                  </a:lnTo>
                  <a:lnTo>
                    <a:pt x="143" y="198"/>
                  </a:lnTo>
                  <a:lnTo>
                    <a:pt x="143" y="200"/>
                  </a:lnTo>
                  <a:lnTo>
                    <a:pt x="138" y="202"/>
                  </a:lnTo>
                  <a:lnTo>
                    <a:pt x="136" y="202"/>
                  </a:lnTo>
                  <a:lnTo>
                    <a:pt x="127" y="207"/>
                  </a:lnTo>
                  <a:lnTo>
                    <a:pt x="127" y="209"/>
                  </a:lnTo>
                  <a:lnTo>
                    <a:pt x="127" y="209"/>
                  </a:lnTo>
                  <a:lnTo>
                    <a:pt x="127" y="214"/>
                  </a:lnTo>
                  <a:lnTo>
                    <a:pt x="129" y="218"/>
                  </a:lnTo>
                  <a:lnTo>
                    <a:pt x="132" y="225"/>
                  </a:lnTo>
                  <a:lnTo>
                    <a:pt x="129" y="227"/>
                  </a:lnTo>
                  <a:lnTo>
                    <a:pt x="129" y="227"/>
                  </a:lnTo>
                  <a:lnTo>
                    <a:pt x="127" y="227"/>
                  </a:lnTo>
                  <a:lnTo>
                    <a:pt x="127" y="232"/>
                  </a:lnTo>
                  <a:lnTo>
                    <a:pt x="123" y="232"/>
                  </a:lnTo>
                  <a:lnTo>
                    <a:pt x="123" y="234"/>
                  </a:lnTo>
                  <a:lnTo>
                    <a:pt x="123" y="234"/>
                  </a:lnTo>
                  <a:lnTo>
                    <a:pt x="123" y="234"/>
                  </a:lnTo>
                  <a:lnTo>
                    <a:pt x="127" y="236"/>
                  </a:lnTo>
                  <a:lnTo>
                    <a:pt x="127" y="241"/>
                  </a:lnTo>
                  <a:lnTo>
                    <a:pt x="127" y="245"/>
                  </a:lnTo>
                  <a:lnTo>
                    <a:pt x="129" y="245"/>
                  </a:lnTo>
                  <a:lnTo>
                    <a:pt x="129" y="250"/>
                  </a:lnTo>
                  <a:lnTo>
                    <a:pt x="134" y="250"/>
                  </a:lnTo>
                  <a:lnTo>
                    <a:pt x="136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41" y="254"/>
                  </a:lnTo>
                  <a:lnTo>
                    <a:pt x="143" y="254"/>
                  </a:lnTo>
                  <a:lnTo>
                    <a:pt x="143" y="259"/>
                  </a:lnTo>
                  <a:lnTo>
                    <a:pt x="143" y="259"/>
                  </a:lnTo>
                  <a:lnTo>
                    <a:pt x="145" y="259"/>
                  </a:lnTo>
                  <a:lnTo>
                    <a:pt x="145" y="259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43" y="264"/>
                  </a:lnTo>
                  <a:lnTo>
                    <a:pt x="141" y="266"/>
                  </a:lnTo>
                  <a:lnTo>
                    <a:pt x="138" y="268"/>
                  </a:lnTo>
                  <a:lnTo>
                    <a:pt x="136" y="273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4" y="279"/>
                  </a:lnTo>
                  <a:lnTo>
                    <a:pt x="134" y="279"/>
                  </a:lnTo>
                  <a:lnTo>
                    <a:pt x="134" y="282"/>
                  </a:lnTo>
                  <a:lnTo>
                    <a:pt x="132" y="282"/>
                  </a:lnTo>
                  <a:lnTo>
                    <a:pt x="132" y="286"/>
                  </a:lnTo>
                  <a:lnTo>
                    <a:pt x="132" y="286"/>
                  </a:lnTo>
                  <a:lnTo>
                    <a:pt x="129" y="286"/>
                  </a:lnTo>
                  <a:lnTo>
                    <a:pt x="129" y="286"/>
                  </a:lnTo>
                  <a:lnTo>
                    <a:pt x="129" y="289"/>
                  </a:lnTo>
                  <a:lnTo>
                    <a:pt x="127" y="286"/>
                  </a:lnTo>
                  <a:lnTo>
                    <a:pt x="123" y="286"/>
                  </a:lnTo>
                  <a:lnTo>
                    <a:pt x="123" y="284"/>
                  </a:lnTo>
                  <a:lnTo>
                    <a:pt x="123" y="282"/>
                  </a:lnTo>
                  <a:lnTo>
                    <a:pt x="120" y="279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6" y="282"/>
                  </a:lnTo>
                  <a:lnTo>
                    <a:pt x="116" y="282"/>
                  </a:lnTo>
                  <a:lnTo>
                    <a:pt x="113" y="279"/>
                  </a:lnTo>
                  <a:lnTo>
                    <a:pt x="111" y="279"/>
                  </a:lnTo>
                  <a:lnTo>
                    <a:pt x="107" y="279"/>
                  </a:lnTo>
                  <a:lnTo>
                    <a:pt x="107" y="282"/>
                  </a:lnTo>
                  <a:lnTo>
                    <a:pt x="102" y="282"/>
                  </a:lnTo>
                  <a:lnTo>
                    <a:pt x="102" y="279"/>
                  </a:lnTo>
                  <a:lnTo>
                    <a:pt x="109" y="273"/>
                  </a:lnTo>
                  <a:lnTo>
                    <a:pt x="111" y="270"/>
                  </a:lnTo>
                  <a:lnTo>
                    <a:pt x="111" y="268"/>
                  </a:lnTo>
                  <a:lnTo>
                    <a:pt x="109" y="270"/>
                  </a:lnTo>
                  <a:lnTo>
                    <a:pt x="109" y="268"/>
                  </a:lnTo>
                  <a:lnTo>
                    <a:pt x="107" y="264"/>
                  </a:lnTo>
                  <a:lnTo>
                    <a:pt x="107" y="261"/>
                  </a:lnTo>
                  <a:lnTo>
                    <a:pt x="104" y="261"/>
                  </a:lnTo>
                  <a:lnTo>
                    <a:pt x="104" y="259"/>
                  </a:lnTo>
                  <a:lnTo>
                    <a:pt x="107" y="257"/>
                  </a:lnTo>
                  <a:lnTo>
                    <a:pt x="102" y="252"/>
                  </a:lnTo>
                  <a:lnTo>
                    <a:pt x="102" y="252"/>
                  </a:lnTo>
                  <a:lnTo>
                    <a:pt x="100" y="250"/>
                  </a:lnTo>
                  <a:lnTo>
                    <a:pt x="98" y="248"/>
                  </a:lnTo>
                  <a:lnTo>
                    <a:pt x="100" y="243"/>
                  </a:lnTo>
                  <a:lnTo>
                    <a:pt x="100" y="241"/>
                  </a:lnTo>
                  <a:lnTo>
                    <a:pt x="98" y="239"/>
                  </a:lnTo>
                  <a:lnTo>
                    <a:pt x="95" y="239"/>
                  </a:lnTo>
                  <a:lnTo>
                    <a:pt x="93" y="239"/>
                  </a:lnTo>
                  <a:lnTo>
                    <a:pt x="86" y="232"/>
                  </a:lnTo>
                  <a:lnTo>
                    <a:pt x="84" y="227"/>
                  </a:lnTo>
                  <a:lnTo>
                    <a:pt x="82" y="227"/>
                  </a:lnTo>
                  <a:lnTo>
                    <a:pt x="79" y="227"/>
                  </a:lnTo>
                  <a:lnTo>
                    <a:pt x="73" y="227"/>
                  </a:lnTo>
                  <a:lnTo>
                    <a:pt x="73" y="223"/>
                  </a:lnTo>
                  <a:lnTo>
                    <a:pt x="73" y="220"/>
                  </a:lnTo>
                  <a:lnTo>
                    <a:pt x="75" y="218"/>
                  </a:lnTo>
                  <a:lnTo>
                    <a:pt x="82" y="214"/>
                  </a:lnTo>
                  <a:lnTo>
                    <a:pt x="82" y="209"/>
                  </a:lnTo>
                  <a:lnTo>
                    <a:pt x="84" y="209"/>
                  </a:lnTo>
                  <a:lnTo>
                    <a:pt x="82" y="207"/>
                  </a:lnTo>
                  <a:lnTo>
                    <a:pt x="84" y="207"/>
                  </a:lnTo>
                  <a:lnTo>
                    <a:pt x="86" y="207"/>
                  </a:lnTo>
                  <a:lnTo>
                    <a:pt x="89" y="202"/>
                  </a:lnTo>
                  <a:lnTo>
                    <a:pt x="89" y="198"/>
                  </a:lnTo>
                  <a:lnTo>
                    <a:pt x="86" y="198"/>
                  </a:lnTo>
                  <a:lnTo>
                    <a:pt x="84" y="196"/>
                  </a:lnTo>
                  <a:lnTo>
                    <a:pt x="77" y="189"/>
                  </a:lnTo>
                  <a:lnTo>
                    <a:pt x="77" y="189"/>
                  </a:lnTo>
                  <a:lnTo>
                    <a:pt x="75" y="191"/>
                  </a:lnTo>
                  <a:lnTo>
                    <a:pt x="73" y="191"/>
                  </a:lnTo>
                  <a:lnTo>
                    <a:pt x="64" y="186"/>
                  </a:lnTo>
                  <a:lnTo>
                    <a:pt x="61" y="182"/>
                  </a:lnTo>
                  <a:lnTo>
                    <a:pt x="57" y="184"/>
                  </a:lnTo>
                  <a:lnTo>
                    <a:pt x="55" y="189"/>
                  </a:lnTo>
                  <a:lnTo>
                    <a:pt x="52" y="193"/>
                  </a:lnTo>
                  <a:lnTo>
                    <a:pt x="55" y="200"/>
                  </a:lnTo>
                  <a:lnTo>
                    <a:pt x="55" y="207"/>
                  </a:lnTo>
                  <a:lnTo>
                    <a:pt x="57" y="214"/>
                  </a:lnTo>
                  <a:lnTo>
                    <a:pt x="57" y="218"/>
                  </a:lnTo>
                  <a:lnTo>
                    <a:pt x="52" y="223"/>
                  </a:lnTo>
                  <a:lnTo>
                    <a:pt x="50" y="225"/>
                  </a:lnTo>
                  <a:lnTo>
                    <a:pt x="45" y="230"/>
                  </a:lnTo>
                  <a:lnTo>
                    <a:pt x="41" y="234"/>
                  </a:lnTo>
                  <a:lnTo>
                    <a:pt x="32" y="245"/>
                  </a:lnTo>
                  <a:lnTo>
                    <a:pt x="23" y="252"/>
                  </a:lnTo>
                  <a:lnTo>
                    <a:pt x="18" y="259"/>
                  </a:lnTo>
                  <a:lnTo>
                    <a:pt x="18" y="261"/>
                  </a:lnTo>
                  <a:lnTo>
                    <a:pt x="23" y="273"/>
                  </a:lnTo>
                  <a:lnTo>
                    <a:pt x="25" y="277"/>
                  </a:lnTo>
                  <a:lnTo>
                    <a:pt x="25" y="279"/>
                  </a:lnTo>
                  <a:lnTo>
                    <a:pt x="25" y="279"/>
                  </a:lnTo>
                  <a:lnTo>
                    <a:pt x="25" y="282"/>
                  </a:lnTo>
                  <a:lnTo>
                    <a:pt x="25" y="284"/>
                  </a:lnTo>
                  <a:lnTo>
                    <a:pt x="21" y="289"/>
                  </a:lnTo>
                  <a:lnTo>
                    <a:pt x="16" y="291"/>
                  </a:lnTo>
                  <a:lnTo>
                    <a:pt x="14" y="295"/>
                  </a:lnTo>
                  <a:lnTo>
                    <a:pt x="14" y="298"/>
                  </a:lnTo>
                  <a:lnTo>
                    <a:pt x="14" y="302"/>
                  </a:lnTo>
                  <a:lnTo>
                    <a:pt x="21" y="309"/>
                  </a:lnTo>
                  <a:lnTo>
                    <a:pt x="21" y="311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3037" y="1002"/>
              <a:ext cx="5" cy="6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6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4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4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382" y="600"/>
              <a:ext cx="504" cy="504"/>
            </a:xfrm>
            <a:custGeom>
              <a:avLst/>
              <a:gdLst/>
              <a:ahLst/>
              <a:cxnLst>
                <a:cxn ang="0">
                  <a:pos x="429" y="159"/>
                </a:cxn>
                <a:cxn ang="0">
                  <a:pos x="451" y="161"/>
                </a:cxn>
                <a:cxn ang="0">
                  <a:pos x="479" y="161"/>
                </a:cxn>
                <a:cxn ang="0">
                  <a:pos x="499" y="143"/>
                </a:cxn>
                <a:cxn ang="0">
                  <a:pos x="476" y="123"/>
                </a:cxn>
                <a:cxn ang="0">
                  <a:pos x="456" y="100"/>
                </a:cxn>
                <a:cxn ang="0">
                  <a:pos x="442" y="70"/>
                </a:cxn>
                <a:cxn ang="0">
                  <a:pos x="424" y="52"/>
                </a:cxn>
                <a:cxn ang="0">
                  <a:pos x="422" y="25"/>
                </a:cxn>
                <a:cxn ang="0">
                  <a:pos x="422" y="0"/>
                </a:cxn>
                <a:cxn ang="0">
                  <a:pos x="392" y="11"/>
                </a:cxn>
                <a:cxn ang="0">
                  <a:pos x="363" y="25"/>
                </a:cxn>
                <a:cxn ang="0">
                  <a:pos x="331" y="39"/>
                </a:cxn>
                <a:cxn ang="0">
                  <a:pos x="284" y="36"/>
                </a:cxn>
                <a:cxn ang="0">
                  <a:pos x="247" y="48"/>
                </a:cxn>
                <a:cxn ang="0">
                  <a:pos x="220" y="41"/>
                </a:cxn>
                <a:cxn ang="0">
                  <a:pos x="184" y="57"/>
                </a:cxn>
                <a:cxn ang="0">
                  <a:pos x="163" y="91"/>
                </a:cxn>
                <a:cxn ang="0">
                  <a:pos x="152" y="123"/>
                </a:cxn>
                <a:cxn ang="0">
                  <a:pos x="120" y="123"/>
                </a:cxn>
                <a:cxn ang="0">
                  <a:pos x="89" y="116"/>
                </a:cxn>
                <a:cxn ang="0">
                  <a:pos x="82" y="100"/>
                </a:cxn>
                <a:cxn ang="0">
                  <a:pos x="55" y="91"/>
                </a:cxn>
                <a:cxn ang="0">
                  <a:pos x="25" y="95"/>
                </a:cxn>
                <a:cxn ang="0">
                  <a:pos x="14" y="111"/>
                </a:cxn>
                <a:cxn ang="0">
                  <a:pos x="7" y="145"/>
                </a:cxn>
                <a:cxn ang="0">
                  <a:pos x="25" y="177"/>
                </a:cxn>
                <a:cxn ang="0">
                  <a:pos x="18" y="207"/>
                </a:cxn>
                <a:cxn ang="0">
                  <a:pos x="57" y="243"/>
                </a:cxn>
                <a:cxn ang="0">
                  <a:pos x="41" y="268"/>
                </a:cxn>
                <a:cxn ang="0">
                  <a:pos x="48" y="315"/>
                </a:cxn>
                <a:cxn ang="0">
                  <a:pos x="27" y="379"/>
                </a:cxn>
                <a:cxn ang="0">
                  <a:pos x="30" y="415"/>
                </a:cxn>
                <a:cxn ang="0">
                  <a:pos x="43" y="456"/>
                </a:cxn>
                <a:cxn ang="0">
                  <a:pos x="55" y="463"/>
                </a:cxn>
                <a:cxn ang="0">
                  <a:pos x="91" y="447"/>
                </a:cxn>
                <a:cxn ang="0">
                  <a:pos x="125" y="463"/>
                </a:cxn>
                <a:cxn ang="0">
                  <a:pos x="127" y="490"/>
                </a:cxn>
                <a:cxn ang="0">
                  <a:pos x="143" y="504"/>
                </a:cxn>
                <a:cxn ang="0">
                  <a:pos x="159" y="490"/>
                </a:cxn>
                <a:cxn ang="0">
                  <a:pos x="186" y="497"/>
                </a:cxn>
                <a:cxn ang="0">
                  <a:pos x="197" y="463"/>
                </a:cxn>
                <a:cxn ang="0">
                  <a:pos x="209" y="442"/>
                </a:cxn>
                <a:cxn ang="0">
                  <a:pos x="220" y="417"/>
                </a:cxn>
                <a:cxn ang="0">
                  <a:pos x="236" y="415"/>
                </a:cxn>
                <a:cxn ang="0">
                  <a:pos x="247" y="404"/>
                </a:cxn>
                <a:cxn ang="0">
                  <a:pos x="277" y="383"/>
                </a:cxn>
                <a:cxn ang="0">
                  <a:pos x="306" y="397"/>
                </a:cxn>
                <a:cxn ang="0">
                  <a:pos x="315" y="379"/>
                </a:cxn>
                <a:cxn ang="0">
                  <a:pos x="324" y="365"/>
                </a:cxn>
                <a:cxn ang="0">
                  <a:pos x="333" y="347"/>
                </a:cxn>
                <a:cxn ang="0">
                  <a:pos x="365" y="343"/>
                </a:cxn>
                <a:cxn ang="0">
                  <a:pos x="383" y="322"/>
                </a:cxn>
                <a:cxn ang="0">
                  <a:pos x="372" y="295"/>
                </a:cxn>
                <a:cxn ang="0">
                  <a:pos x="354" y="275"/>
                </a:cxn>
                <a:cxn ang="0">
                  <a:pos x="343" y="256"/>
                </a:cxn>
                <a:cxn ang="0">
                  <a:pos x="352" y="243"/>
                </a:cxn>
                <a:cxn ang="0">
                  <a:pos x="347" y="209"/>
                </a:cxn>
                <a:cxn ang="0">
                  <a:pos x="379" y="195"/>
                </a:cxn>
                <a:cxn ang="0">
                  <a:pos x="399" y="170"/>
                </a:cxn>
              </a:cxnLst>
              <a:rect l="0" t="0" r="r" b="b"/>
              <a:pathLst>
                <a:path w="504" h="504">
                  <a:moveTo>
                    <a:pt x="406" y="145"/>
                  </a:moveTo>
                  <a:lnTo>
                    <a:pt x="408" y="148"/>
                  </a:lnTo>
                  <a:lnTo>
                    <a:pt x="411" y="150"/>
                  </a:lnTo>
                  <a:lnTo>
                    <a:pt x="411" y="150"/>
                  </a:lnTo>
                  <a:lnTo>
                    <a:pt x="415" y="150"/>
                  </a:lnTo>
                  <a:lnTo>
                    <a:pt x="415" y="152"/>
                  </a:lnTo>
                  <a:lnTo>
                    <a:pt x="417" y="154"/>
                  </a:lnTo>
                  <a:lnTo>
                    <a:pt x="417" y="157"/>
                  </a:lnTo>
                  <a:lnTo>
                    <a:pt x="422" y="157"/>
                  </a:lnTo>
                  <a:lnTo>
                    <a:pt x="422" y="159"/>
                  </a:lnTo>
                  <a:lnTo>
                    <a:pt x="424" y="159"/>
                  </a:lnTo>
                  <a:lnTo>
                    <a:pt x="424" y="161"/>
                  </a:lnTo>
                  <a:lnTo>
                    <a:pt x="424" y="161"/>
                  </a:lnTo>
                  <a:lnTo>
                    <a:pt x="426" y="159"/>
                  </a:lnTo>
                  <a:lnTo>
                    <a:pt x="429" y="159"/>
                  </a:lnTo>
                  <a:lnTo>
                    <a:pt x="431" y="159"/>
                  </a:lnTo>
                  <a:lnTo>
                    <a:pt x="433" y="163"/>
                  </a:lnTo>
                  <a:lnTo>
                    <a:pt x="435" y="163"/>
                  </a:lnTo>
                  <a:lnTo>
                    <a:pt x="435" y="163"/>
                  </a:lnTo>
                  <a:lnTo>
                    <a:pt x="435" y="166"/>
                  </a:lnTo>
                  <a:lnTo>
                    <a:pt x="435" y="168"/>
                  </a:lnTo>
                  <a:lnTo>
                    <a:pt x="435" y="170"/>
                  </a:lnTo>
                  <a:lnTo>
                    <a:pt x="435" y="172"/>
                  </a:lnTo>
                  <a:lnTo>
                    <a:pt x="440" y="170"/>
                  </a:lnTo>
                  <a:lnTo>
                    <a:pt x="440" y="168"/>
                  </a:lnTo>
                  <a:lnTo>
                    <a:pt x="445" y="166"/>
                  </a:lnTo>
                  <a:lnTo>
                    <a:pt x="447" y="166"/>
                  </a:lnTo>
                  <a:lnTo>
                    <a:pt x="447" y="161"/>
                  </a:lnTo>
                  <a:lnTo>
                    <a:pt x="451" y="159"/>
                  </a:lnTo>
                  <a:lnTo>
                    <a:pt x="451" y="161"/>
                  </a:lnTo>
                  <a:lnTo>
                    <a:pt x="458" y="163"/>
                  </a:lnTo>
                  <a:lnTo>
                    <a:pt x="458" y="163"/>
                  </a:lnTo>
                  <a:lnTo>
                    <a:pt x="463" y="163"/>
                  </a:lnTo>
                  <a:lnTo>
                    <a:pt x="463" y="163"/>
                  </a:lnTo>
                  <a:lnTo>
                    <a:pt x="465" y="161"/>
                  </a:lnTo>
                  <a:lnTo>
                    <a:pt x="465" y="161"/>
                  </a:lnTo>
                  <a:lnTo>
                    <a:pt x="465" y="159"/>
                  </a:lnTo>
                  <a:lnTo>
                    <a:pt x="470" y="159"/>
                  </a:lnTo>
                  <a:lnTo>
                    <a:pt x="470" y="159"/>
                  </a:lnTo>
                  <a:lnTo>
                    <a:pt x="472" y="159"/>
                  </a:lnTo>
                  <a:lnTo>
                    <a:pt x="472" y="161"/>
                  </a:lnTo>
                  <a:lnTo>
                    <a:pt x="474" y="161"/>
                  </a:lnTo>
                  <a:lnTo>
                    <a:pt x="476" y="163"/>
                  </a:lnTo>
                  <a:lnTo>
                    <a:pt x="476" y="163"/>
                  </a:lnTo>
                  <a:lnTo>
                    <a:pt x="479" y="161"/>
                  </a:lnTo>
                  <a:lnTo>
                    <a:pt x="481" y="161"/>
                  </a:lnTo>
                  <a:lnTo>
                    <a:pt x="481" y="161"/>
                  </a:lnTo>
                  <a:lnTo>
                    <a:pt x="483" y="161"/>
                  </a:lnTo>
                  <a:lnTo>
                    <a:pt x="483" y="159"/>
                  </a:lnTo>
                  <a:lnTo>
                    <a:pt x="481" y="159"/>
                  </a:lnTo>
                  <a:lnTo>
                    <a:pt x="481" y="157"/>
                  </a:lnTo>
                  <a:lnTo>
                    <a:pt x="481" y="154"/>
                  </a:lnTo>
                  <a:lnTo>
                    <a:pt x="481" y="154"/>
                  </a:lnTo>
                  <a:lnTo>
                    <a:pt x="485" y="154"/>
                  </a:lnTo>
                  <a:lnTo>
                    <a:pt x="485" y="154"/>
                  </a:lnTo>
                  <a:lnTo>
                    <a:pt x="488" y="152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7" y="143"/>
                  </a:lnTo>
                  <a:lnTo>
                    <a:pt x="499" y="143"/>
                  </a:lnTo>
                  <a:lnTo>
                    <a:pt x="504" y="141"/>
                  </a:lnTo>
                  <a:lnTo>
                    <a:pt x="504" y="138"/>
                  </a:lnTo>
                  <a:lnTo>
                    <a:pt x="501" y="138"/>
                  </a:lnTo>
                  <a:lnTo>
                    <a:pt x="499" y="138"/>
                  </a:lnTo>
                  <a:lnTo>
                    <a:pt x="497" y="136"/>
                  </a:lnTo>
                  <a:lnTo>
                    <a:pt x="494" y="138"/>
                  </a:lnTo>
                  <a:lnTo>
                    <a:pt x="492" y="136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5" y="132"/>
                  </a:lnTo>
                  <a:lnTo>
                    <a:pt x="483" y="132"/>
                  </a:lnTo>
                  <a:lnTo>
                    <a:pt x="479" y="127"/>
                  </a:lnTo>
                  <a:lnTo>
                    <a:pt x="479" y="127"/>
                  </a:lnTo>
                  <a:lnTo>
                    <a:pt x="479" y="123"/>
                  </a:lnTo>
                  <a:lnTo>
                    <a:pt x="476" y="123"/>
                  </a:lnTo>
                  <a:lnTo>
                    <a:pt x="476" y="120"/>
                  </a:lnTo>
                  <a:lnTo>
                    <a:pt x="476" y="120"/>
                  </a:lnTo>
                  <a:lnTo>
                    <a:pt x="476" y="116"/>
                  </a:lnTo>
                  <a:lnTo>
                    <a:pt x="474" y="111"/>
                  </a:lnTo>
                  <a:lnTo>
                    <a:pt x="472" y="109"/>
                  </a:lnTo>
                  <a:lnTo>
                    <a:pt x="472" y="109"/>
                  </a:lnTo>
                  <a:lnTo>
                    <a:pt x="470" y="109"/>
                  </a:lnTo>
                  <a:lnTo>
                    <a:pt x="467" y="107"/>
                  </a:lnTo>
                  <a:lnTo>
                    <a:pt x="463" y="107"/>
                  </a:lnTo>
                  <a:lnTo>
                    <a:pt x="460" y="107"/>
                  </a:lnTo>
                  <a:lnTo>
                    <a:pt x="458" y="107"/>
                  </a:lnTo>
                  <a:lnTo>
                    <a:pt x="456" y="107"/>
                  </a:lnTo>
                  <a:lnTo>
                    <a:pt x="454" y="104"/>
                  </a:lnTo>
                  <a:lnTo>
                    <a:pt x="456" y="102"/>
                  </a:lnTo>
                  <a:lnTo>
                    <a:pt x="456" y="100"/>
                  </a:lnTo>
                  <a:lnTo>
                    <a:pt x="456" y="100"/>
                  </a:lnTo>
                  <a:lnTo>
                    <a:pt x="454" y="95"/>
                  </a:lnTo>
                  <a:lnTo>
                    <a:pt x="458" y="89"/>
                  </a:lnTo>
                  <a:lnTo>
                    <a:pt x="460" y="89"/>
                  </a:lnTo>
                  <a:lnTo>
                    <a:pt x="458" y="86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6" y="82"/>
                  </a:lnTo>
                  <a:lnTo>
                    <a:pt x="456" y="77"/>
                  </a:lnTo>
                  <a:lnTo>
                    <a:pt x="451" y="75"/>
                  </a:lnTo>
                  <a:lnTo>
                    <a:pt x="451" y="73"/>
                  </a:lnTo>
                  <a:lnTo>
                    <a:pt x="451" y="70"/>
                  </a:lnTo>
                  <a:lnTo>
                    <a:pt x="442" y="68"/>
                  </a:lnTo>
                  <a:lnTo>
                    <a:pt x="442" y="70"/>
                  </a:lnTo>
                  <a:lnTo>
                    <a:pt x="442" y="70"/>
                  </a:lnTo>
                  <a:lnTo>
                    <a:pt x="440" y="73"/>
                  </a:lnTo>
                  <a:lnTo>
                    <a:pt x="438" y="73"/>
                  </a:lnTo>
                  <a:lnTo>
                    <a:pt x="438" y="75"/>
                  </a:lnTo>
                  <a:lnTo>
                    <a:pt x="438" y="75"/>
                  </a:lnTo>
                  <a:lnTo>
                    <a:pt x="433" y="70"/>
                  </a:lnTo>
                  <a:lnTo>
                    <a:pt x="431" y="66"/>
                  </a:lnTo>
                  <a:lnTo>
                    <a:pt x="431" y="66"/>
                  </a:lnTo>
                  <a:lnTo>
                    <a:pt x="431" y="64"/>
                  </a:lnTo>
                  <a:lnTo>
                    <a:pt x="426" y="64"/>
                  </a:lnTo>
                  <a:lnTo>
                    <a:pt x="424" y="64"/>
                  </a:lnTo>
                  <a:lnTo>
                    <a:pt x="420" y="61"/>
                  </a:lnTo>
                  <a:lnTo>
                    <a:pt x="422" y="61"/>
                  </a:lnTo>
                  <a:lnTo>
                    <a:pt x="424" y="57"/>
                  </a:lnTo>
                  <a:lnTo>
                    <a:pt x="424" y="55"/>
                  </a:lnTo>
                  <a:lnTo>
                    <a:pt x="424" y="52"/>
                  </a:lnTo>
                  <a:lnTo>
                    <a:pt x="422" y="50"/>
                  </a:lnTo>
                  <a:lnTo>
                    <a:pt x="417" y="48"/>
                  </a:lnTo>
                  <a:lnTo>
                    <a:pt x="415" y="45"/>
                  </a:lnTo>
                  <a:lnTo>
                    <a:pt x="417" y="43"/>
                  </a:lnTo>
                  <a:lnTo>
                    <a:pt x="417" y="39"/>
                  </a:lnTo>
                  <a:lnTo>
                    <a:pt x="415" y="36"/>
                  </a:lnTo>
                  <a:lnTo>
                    <a:pt x="415" y="34"/>
                  </a:lnTo>
                  <a:lnTo>
                    <a:pt x="415" y="32"/>
                  </a:lnTo>
                  <a:lnTo>
                    <a:pt x="415" y="32"/>
                  </a:lnTo>
                  <a:lnTo>
                    <a:pt x="413" y="30"/>
                  </a:lnTo>
                  <a:lnTo>
                    <a:pt x="413" y="27"/>
                  </a:lnTo>
                  <a:lnTo>
                    <a:pt x="417" y="25"/>
                  </a:lnTo>
                  <a:lnTo>
                    <a:pt x="417" y="23"/>
                  </a:lnTo>
                  <a:lnTo>
                    <a:pt x="422" y="23"/>
                  </a:lnTo>
                  <a:lnTo>
                    <a:pt x="422" y="25"/>
                  </a:lnTo>
                  <a:lnTo>
                    <a:pt x="426" y="23"/>
                  </a:lnTo>
                  <a:lnTo>
                    <a:pt x="433" y="21"/>
                  </a:lnTo>
                  <a:lnTo>
                    <a:pt x="435" y="16"/>
                  </a:lnTo>
                  <a:lnTo>
                    <a:pt x="433" y="11"/>
                  </a:lnTo>
                  <a:lnTo>
                    <a:pt x="435" y="11"/>
                  </a:lnTo>
                  <a:lnTo>
                    <a:pt x="440" y="7"/>
                  </a:lnTo>
                  <a:lnTo>
                    <a:pt x="440" y="7"/>
                  </a:lnTo>
                  <a:lnTo>
                    <a:pt x="438" y="5"/>
                  </a:lnTo>
                  <a:lnTo>
                    <a:pt x="438" y="2"/>
                  </a:lnTo>
                  <a:lnTo>
                    <a:pt x="433" y="0"/>
                  </a:lnTo>
                  <a:lnTo>
                    <a:pt x="431" y="0"/>
                  </a:lnTo>
                  <a:lnTo>
                    <a:pt x="426" y="0"/>
                  </a:lnTo>
                  <a:lnTo>
                    <a:pt x="426" y="0"/>
                  </a:lnTo>
                  <a:lnTo>
                    <a:pt x="424" y="0"/>
                  </a:lnTo>
                  <a:lnTo>
                    <a:pt x="422" y="0"/>
                  </a:lnTo>
                  <a:lnTo>
                    <a:pt x="422" y="2"/>
                  </a:lnTo>
                  <a:lnTo>
                    <a:pt x="420" y="5"/>
                  </a:lnTo>
                  <a:lnTo>
                    <a:pt x="415" y="2"/>
                  </a:lnTo>
                  <a:lnTo>
                    <a:pt x="415" y="5"/>
                  </a:lnTo>
                  <a:lnTo>
                    <a:pt x="411" y="7"/>
                  </a:lnTo>
                  <a:lnTo>
                    <a:pt x="408" y="5"/>
                  </a:lnTo>
                  <a:lnTo>
                    <a:pt x="404" y="5"/>
                  </a:lnTo>
                  <a:lnTo>
                    <a:pt x="404" y="7"/>
                  </a:lnTo>
                  <a:lnTo>
                    <a:pt x="401" y="9"/>
                  </a:lnTo>
                  <a:lnTo>
                    <a:pt x="401" y="11"/>
                  </a:lnTo>
                  <a:lnTo>
                    <a:pt x="399" y="11"/>
                  </a:lnTo>
                  <a:lnTo>
                    <a:pt x="397" y="11"/>
                  </a:lnTo>
                  <a:lnTo>
                    <a:pt x="397" y="11"/>
                  </a:lnTo>
                  <a:lnTo>
                    <a:pt x="395" y="11"/>
                  </a:lnTo>
                  <a:lnTo>
                    <a:pt x="392" y="11"/>
                  </a:lnTo>
                  <a:lnTo>
                    <a:pt x="390" y="14"/>
                  </a:lnTo>
                  <a:lnTo>
                    <a:pt x="390" y="16"/>
                  </a:lnTo>
                  <a:lnTo>
                    <a:pt x="388" y="16"/>
                  </a:lnTo>
                  <a:lnTo>
                    <a:pt x="383" y="16"/>
                  </a:lnTo>
                  <a:lnTo>
                    <a:pt x="381" y="16"/>
                  </a:lnTo>
                  <a:lnTo>
                    <a:pt x="379" y="16"/>
                  </a:lnTo>
                  <a:lnTo>
                    <a:pt x="377" y="18"/>
                  </a:lnTo>
                  <a:lnTo>
                    <a:pt x="377" y="18"/>
                  </a:lnTo>
                  <a:lnTo>
                    <a:pt x="374" y="18"/>
                  </a:lnTo>
                  <a:lnTo>
                    <a:pt x="372" y="18"/>
                  </a:lnTo>
                  <a:lnTo>
                    <a:pt x="372" y="23"/>
                  </a:lnTo>
                  <a:lnTo>
                    <a:pt x="370" y="21"/>
                  </a:lnTo>
                  <a:lnTo>
                    <a:pt x="367" y="21"/>
                  </a:lnTo>
                  <a:lnTo>
                    <a:pt x="363" y="23"/>
                  </a:lnTo>
                  <a:lnTo>
                    <a:pt x="363" y="25"/>
                  </a:lnTo>
                  <a:lnTo>
                    <a:pt x="358" y="27"/>
                  </a:lnTo>
                  <a:lnTo>
                    <a:pt x="358" y="27"/>
                  </a:lnTo>
                  <a:lnTo>
                    <a:pt x="354" y="30"/>
                  </a:lnTo>
                  <a:lnTo>
                    <a:pt x="354" y="30"/>
                  </a:lnTo>
                  <a:lnTo>
                    <a:pt x="354" y="30"/>
                  </a:lnTo>
                  <a:lnTo>
                    <a:pt x="352" y="30"/>
                  </a:lnTo>
                  <a:lnTo>
                    <a:pt x="349" y="34"/>
                  </a:lnTo>
                  <a:lnTo>
                    <a:pt x="347" y="34"/>
                  </a:lnTo>
                  <a:lnTo>
                    <a:pt x="345" y="36"/>
                  </a:lnTo>
                  <a:lnTo>
                    <a:pt x="343" y="36"/>
                  </a:lnTo>
                  <a:lnTo>
                    <a:pt x="340" y="39"/>
                  </a:lnTo>
                  <a:lnTo>
                    <a:pt x="338" y="39"/>
                  </a:lnTo>
                  <a:lnTo>
                    <a:pt x="336" y="39"/>
                  </a:lnTo>
                  <a:lnTo>
                    <a:pt x="333" y="39"/>
                  </a:lnTo>
                  <a:lnTo>
                    <a:pt x="331" y="39"/>
                  </a:lnTo>
                  <a:lnTo>
                    <a:pt x="331" y="39"/>
                  </a:lnTo>
                  <a:lnTo>
                    <a:pt x="329" y="41"/>
                  </a:lnTo>
                  <a:lnTo>
                    <a:pt x="329" y="45"/>
                  </a:lnTo>
                  <a:lnTo>
                    <a:pt x="324" y="45"/>
                  </a:lnTo>
                  <a:lnTo>
                    <a:pt x="318" y="45"/>
                  </a:lnTo>
                  <a:lnTo>
                    <a:pt x="318" y="43"/>
                  </a:lnTo>
                  <a:lnTo>
                    <a:pt x="315" y="39"/>
                  </a:lnTo>
                  <a:lnTo>
                    <a:pt x="309" y="36"/>
                  </a:lnTo>
                  <a:lnTo>
                    <a:pt x="306" y="39"/>
                  </a:lnTo>
                  <a:lnTo>
                    <a:pt x="304" y="39"/>
                  </a:lnTo>
                  <a:lnTo>
                    <a:pt x="302" y="36"/>
                  </a:lnTo>
                  <a:lnTo>
                    <a:pt x="295" y="34"/>
                  </a:lnTo>
                  <a:lnTo>
                    <a:pt x="293" y="32"/>
                  </a:lnTo>
                  <a:lnTo>
                    <a:pt x="288" y="36"/>
                  </a:lnTo>
                  <a:lnTo>
                    <a:pt x="284" y="36"/>
                  </a:lnTo>
                  <a:lnTo>
                    <a:pt x="284" y="39"/>
                  </a:lnTo>
                  <a:lnTo>
                    <a:pt x="281" y="39"/>
                  </a:lnTo>
                  <a:lnTo>
                    <a:pt x="277" y="41"/>
                  </a:lnTo>
                  <a:lnTo>
                    <a:pt x="272" y="43"/>
                  </a:lnTo>
                  <a:lnTo>
                    <a:pt x="272" y="41"/>
                  </a:lnTo>
                  <a:lnTo>
                    <a:pt x="272" y="39"/>
                  </a:lnTo>
                  <a:lnTo>
                    <a:pt x="268" y="36"/>
                  </a:lnTo>
                  <a:lnTo>
                    <a:pt x="265" y="36"/>
                  </a:lnTo>
                  <a:lnTo>
                    <a:pt x="261" y="36"/>
                  </a:lnTo>
                  <a:lnTo>
                    <a:pt x="256" y="39"/>
                  </a:lnTo>
                  <a:lnTo>
                    <a:pt x="256" y="39"/>
                  </a:lnTo>
                  <a:lnTo>
                    <a:pt x="254" y="41"/>
                  </a:lnTo>
                  <a:lnTo>
                    <a:pt x="252" y="41"/>
                  </a:lnTo>
                  <a:lnTo>
                    <a:pt x="250" y="45"/>
                  </a:lnTo>
                  <a:lnTo>
                    <a:pt x="247" y="48"/>
                  </a:lnTo>
                  <a:lnTo>
                    <a:pt x="245" y="48"/>
                  </a:lnTo>
                  <a:lnTo>
                    <a:pt x="245" y="50"/>
                  </a:lnTo>
                  <a:lnTo>
                    <a:pt x="240" y="50"/>
                  </a:lnTo>
                  <a:lnTo>
                    <a:pt x="238" y="50"/>
                  </a:lnTo>
                  <a:lnTo>
                    <a:pt x="236" y="48"/>
                  </a:lnTo>
                  <a:lnTo>
                    <a:pt x="234" y="45"/>
                  </a:lnTo>
                  <a:lnTo>
                    <a:pt x="231" y="45"/>
                  </a:lnTo>
                  <a:lnTo>
                    <a:pt x="231" y="43"/>
                  </a:lnTo>
                  <a:lnTo>
                    <a:pt x="229" y="41"/>
                  </a:lnTo>
                  <a:lnTo>
                    <a:pt x="229" y="41"/>
                  </a:lnTo>
                  <a:lnTo>
                    <a:pt x="227" y="41"/>
                  </a:lnTo>
                  <a:lnTo>
                    <a:pt x="225" y="43"/>
                  </a:lnTo>
                  <a:lnTo>
                    <a:pt x="225" y="43"/>
                  </a:lnTo>
                  <a:lnTo>
                    <a:pt x="220" y="41"/>
                  </a:lnTo>
                  <a:lnTo>
                    <a:pt x="220" y="41"/>
                  </a:lnTo>
                  <a:lnTo>
                    <a:pt x="218" y="43"/>
                  </a:lnTo>
                  <a:lnTo>
                    <a:pt x="216" y="45"/>
                  </a:lnTo>
                  <a:lnTo>
                    <a:pt x="213" y="43"/>
                  </a:lnTo>
                  <a:lnTo>
                    <a:pt x="211" y="45"/>
                  </a:lnTo>
                  <a:lnTo>
                    <a:pt x="206" y="45"/>
                  </a:lnTo>
                  <a:lnTo>
                    <a:pt x="206" y="48"/>
                  </a:lnTo>
                  <a:lnTo>
                    <a:pt x="204" y="48"/>
                  </a:lnTo>
                  <a:lnTo>
                    <a:pt x="202" y="50"/>
                  </a:lnTo>
                  <a:lnTo>
                    <a:pt x="197" y="50"/>
                  </a:lnTo>
                  <a:lnTo>
                    <a:pt x="195" y="52"/>
                  </a:lnTo>
                  <a:lnTo>
                    <a:pt x="193" y="50"/>
                  </a:lnTo>
                  <a:lnTo>
                    <a:pt x="191" y="50"/>
                  </a:lnTo>
                  <a:lnTo>
                    <a:pt x="186" y="52"/>
                  </a:lnTo>
                  <a:lnTo>
                    <a:pt x="184" y="52"/>
                  </a:lnTo>
                  <a:lnTo>
                    <a:pt x="184" y="57"/>
                  </a:lnTo>
                  <a:lnTo>
                    <a:pt x="186" y="59"/>
                  </a:lnTo>
                  <a:lnTo>
                    <a:pt x="184" y="61"/>
                  </a:lnTo>
                  <a:lnTo>
                    <a:pt x="179" y="64"/>
                  </a:lnTo>
                  <a:lnTo>
                    <a:pt x="172" y="64"/>
                  </a:lnTo>
                  <a:lnTo>
                    <a:pt x="170" y="66"/>
                  </a:lnTo>
                  <a:lnTo>
                    <a:pt x="170" y="68"/>
                  </a:lnTo>
                  <a:lnTo>
                    <a:pt x="168" y="70"/>
                  </a:lnTo>
                  <a:lnTo>
                    <a:pt x="168" y="73"/>
                  </a:lnTo>
                  <a:lnTo>
                    <a:pt x="170" y="75"/>
                  </a:lnTo>
                  <a:lnTo>
                    <a:pt x="168" y="77"/>
                  </a:lnTo>
                  <a:lnTo>
                    <a:pt x="168" y="80"/>
                  </a:lnTo>
                  <a:lnTo>
                    <a:pt x="166" y="82"/>
                  </a:lnTo>
                  <a:lnTo>
                    <a:pt x="163" y="89"/>
                  </a:lnTo>
                  <a:lnTo>
                    <a:pt x="163" y="91"/>
                  </a:lnTo>
                  <a:lnTo>
                    <a:pt x="163" y="91"/>
                  </a:lnTo>
                  <a:lnTo>
                    <a:pt x="163" y="95"/>
                  </a:lnTo>
                  <a:lnTo>
                    <a:pt x="163" y="95"/>
                  </a:lnTo>
                  <a:lnTo>
                    <a:pt x="163" y="98"/>
                  </a:lnTo>
                  <a:lnTo>
                    <a:pt x="166" y="102"/>
                  </a:lnTo>
                  <a:lnTo>
                    <a:pt x="163" y="102"/>
                  </a:lnTo>
                  <a:lnTo>
                    <a:pt x="159" y="107"/>
                  </a:lnTo>
                  <a:lnTo>
                    <a:pt x="159" y="107"/>
                  </a:lnTo>
                  <a:lnTo>
                    <a:pt x="157" y="109"/>
                  </a:lnTo>
                  <a:lnTo>
                    <a:pt x="157" y="109"/>
                  </a:lnTo>
                  <a:lnTo>
                    <a:pt x="157" y="109"/>
                  </a:lnTo>
                  <a:lnTo>
                    <a:pt x="157" y="109"/>
                  </a:lnTo>
                  <a:lnTo>
                    <a:pt x="154" y="114"/>
                  </a:lnTo>
                  <a:lnTo>
                    <a:pt x="154" y="116"/>
                  </a:lnTo>
                  <a:lnTo>
                    <a:pt x="152" y="118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0" y="120"/>
                  </a:lnTo>
                  <a:lnTo>
                    <a:pt x="148" y="120"/>
                  </a:lnTo>
                  <a:lnTo>
                    <a:pt x="145" y="123"/>
                  </a:lnTo>
                  <a:lnTo>
                    <a:pt x="143" y="123"/>
                  </a:lnTo>
                  <a:lnTo>
                    <a:pt x="143" y="123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36" y="120"/>
                  </a:lnTo>
                  <a:lnTo>
                    <a:pt x="129" y="120"/>
                  </a:lnTo>
                  <a:lnTo>
                    <a:pt x="127" y="120"/>
                  </a:lnTo>
                  <a:lnTo>
                    <a:pt x="127" y="120"/>
                  </a:lnTo>
                  <a:lnTo>
                    <a:pt x="123" y="123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18" y="125"/>
                  </a:lnTo>
                  <a:lnTo>
                    <a:pt x="118" y="123"/>
                  </a:lnTo>
                  <a:lnTo>
                    <a:pt x="116" y="123"/>
                  </a:lnTo>
                  <a:lnTo>
                    <a:pt x="114" y="120"/>
                  </a:lnTo>
                  <a:lnTo>
                    <a:pt x="111" y="120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4" y="120"/>
                  </a:lnTo>
                  <a:lnTo>
                    <a:pt x="104" y="120"/>
                  </a:lnTo>
                  <a:lnTo>
                    <a:pt x="102" y="120"/>
                  </a:lnTo>
                  <a:lnTo>
                    <a:pt x="98" y="116"/>
                  </a:lnTo>
                  <a:lnTo>
                    <a:pt x="95" y="114"/>
                  </a:lnTo>
                  <a:lnTo>
                    <a:pt x="95" y="114"/>
                  </a:lnTo>
                  <a:lnTo>
                    <a:pt x="93" y="116"/>
                  </a:lnTo>
                  <a:lnTo>
                    <a:pt x="89" y="116"/>
                  </a:lnTo>
                  <a:lnTo>
                    <a:pt x="86" y="116"/>
                  </a:lnTo>
                  <a:lnTo>
                    <a:pt x="84" y="116"/>
                  </a:lnTo>
                  <a:lnTo>
                    <a:pt x="82" y="116"/>
                  </a:lnTo>
                  <a:lnTo>
                    <a:pt x="82" y="116"/>
                  </a:lnTo>
                  <a:lnTo>
                    <a:pt x="79" y="114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86" y="107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86" y="100"/>
                  </a:lnTo>
                  <a:lnTo>
                    <a:pt x="84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79" y="100"/>
                  </a:lnTo>
                  <a:lnTo>
                    <a:pt x="77" y="98"/>
                  </a:lnTo>
                  <a:lnTo>
                    <a:pt x="77" y="95"/>
                  </a:lnTo>
                  <a:lnTo>
                    <a:pt x="75" y="95"/>
                  </a:lnTo>
                  <a:lnTo>
                    <a:pt x="73" y="93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68" y="89"/>
                  </a:lnTo>
                  <a:lnTo>
                    <a:pt x="66" y="89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1" y="89"/>
                  </a:lnTo>
                  <a:lnTo>
                    <a:pt x="57" y="91"/>
                  </a:lnTo>
                  <a:lnTo>
                    <a:pt x="55" y="91"/>
                  </a:lnTo>
                  <a:lnTo>
                    <a:pt x="52" y="93"/>
                  </a:lnTo>
                  <a:lnTo>
                    <a:pt x="48" y="93"/>
                  </a:lnTo>
                  <a:lnTo>
                    <a:pt x="48" y="95"/>
                  </a:lnTo>
                  <a:lnTo>
                    <a:pt x="43" y="95"/>
                  </a:lnTo>
                  <a:lnTo>
                    <a:pt x="41" y="98"/>
                  </a:lnTo>
                  <a:lnTo>
                    <a:pt x="39" y="100"/>
                  </a:lnTo>
                  <a:lnTo>
                    <a:pt x="36" y="100"/>
                  </a:lnTo>
                  <a:lnTo>
                    <a:pt x="39" y="98"/>
                  </a:lnTo>
                  <a:lnTo>
                    <a:pt x="39" y="95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25" y="98"/>
                  </a:lnTo>
                  <a:lnTo>
                    <a:pt x="25" y="95"/>
                  </a:lnTo>
                  <a:lnTo>
                    <a:pt x="25" y="95"/>
                  </a:lnTo>
                  <a:lnTo>
                    <a:pt x="23" y="95"/>
                  </a:lnTo>
                  <a:lnTo>
                    <a:pt x="23" y="95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18" y="95"/>
                  </a:lnTo>
                  <a:lnTo>
                    <a:pt x="18" y="95"/>
                  </a:lnTo>
                  <a:lnTo>
                    <a:pt x="18" y="98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16" y="102"/>
                  </a:lnTo>
                  <a:lnTo>
                    <a:pt x="16" y="104"/>
                  </a:lnTo>
                  <a:lnTo>
                    <a:pt x="16" y="107"/>
                  </a:lnTo>
                  <a:lnTo>
                    <a:pt x="16" y="109"/>
                  </a:lnTo>
                  <a:lnTo>
                    <a:pt x="14" y="111"/>
                  </a:lnTo>
                  <a:lnTo>
                    <a:pt x="14" y="114"/>
                  </a:lnTo>
                  <a:lnTo>
                    <a:pt x="11" y="116"/>
                  </a:lnTo>
                  <a:lnTo>
                    <a:pt x="9" y="116"/>
                  </a:lnTo>
                  <a:lnTo>
                    <a:pt x="7" y="116"/>
                  </a:lnTo>
                  <a:lnTo>
                    <a:pt x="9" y="118"/>
                  </a:lnTo>
                  <a:lnTo>
                    <a:pt x="9" y="120"/>
                  </a:lnTo>
                  <a:lnTo>
                    <a:pt x="11" y="123"/>
                  </a:lnTo>
                  <a:lnTo>
                    <a:pt x="14" y="127"/>
                  </a:lnTo>
                  <a:lnTo>
                    <a:pt x="14" y="129"/>
                  </a:lnTo>
                  <a:lnTo>
                    <a:pt x="11" y="129"/>
                  </a:lnTo>
                  <a:lnTo>
                    <a:pt x="2" y="138"/>
                  </a:lnTo>
                  <a:lnTo>
                    <a:pt x="5" y="138"/>
                  </a:lnTo>
                  <a:lnTo>
                    <a:pt x="5" y="141"/>
                  </a:lnTo>
                  <a:lnTo>
                    <a:pt x="7" y="143"/>
                  </a:lnTo>
                  <a:lnTo>
                    <a:pt x="7" y="145"/>
                  </a:lnTo>
                  <a:lnTo>
                    <a:pt x="5" y="148"/>
                  </a:lnTo>
                  <a:lnTo>
                    <a:pt x="5" y="148"/>
                  </a:lnTo>
                  <a:lnTo>
                    <a:pt x="2" y="152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" y="159"/>
                  </a:lnTo>
                  <a:lnTo>
                    <a:pt x="0" y="163"/>
                  </a:lnTo>
                  <a:lnTo>
                    <a:pt x="2" y="168"/>
                  </a:lnTo>
                  <a:lnTo>
                    <a:pt x="2" y="170"/>
                  </a:lnTo>
                  <a:lnTo>
                    <a:pt x="5" y="170"/>
                  </a:lnTo>
                  <a:lnTo>
                    <a:pt x="7" y="170"/>
                  </a:lnTo>
                  <a:lnTo>
                    <a:pt x="14" y="170"/>
                  </a:lnTo>
                  <a:lnTo>
                    <a:pt x="14" y="168"/>
                  </a:lnTo>
                  <a:lnTo>
                    <a:pt x="18" y="172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9"/>
                  </a:lnTo>
                  <a:lnTo>
                    <a:pt x="23" y="182"/>
                  </a:lnTo>
                  <a:lnTo>
                    <a:pt x="25" y="184"/>
                  </a:lnTo>
                  <a:lnTo>
                    <a:pt x="23" y="186"/>
                  </a:lnTo>
                  <a:lnTo>
                    <a:pt x="25" y="188"/>
                  </a:lnTo>
                  <a:lnTo>
                    <a:pt x="25" y="188"/>
                  </a:lnTo>
                  <a:lnTo>
                    <a:pt x="23" y="191"/>
                  </a:lnTo>
                  <a:lnTo>
                    <a:pt x="23" y="193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1" y="202"/>
                  </a:lnTo>
                  <a:lnTo>
                    <a:pt x="21" y="204"/>
                  </a:lnTo>
                  <a:lnTo>
                    <a:pt x="18" y="204"/>
                  </a:lnTo>
                  <a:lnTo>
                    <a:pt x="18" y="207"/>
                  </a:lnTo>
                  <a:lnTo>
                    <a:pt x="16" y="209"/>
                  </a:lnTo>
                  <a:lnTo>
                    <a:pt x="18" y="213"/>
                  </a:lnTo>
                  <a:lnTo>
                    <a:pt x="23" y="218"/>
                  </a:lnTo>
                  <a:lnTo>
                    <a:pt x="23" y="220"/>
                  </a:lnTo>
                  <a:lnTo>
                    <a:pt x="25" y="220"/>
                  </a:lnTo>
                  <a:lnTo>
                    <a:pt x="25" y="218"/>
                  </a:lnTo>
                  <a:lnTo>
                    <a:pt x="41" y="220"/>
                  </a:lnTo>
                  <a:lnTo>
                    <a:pt x="43" y="225"/>
                  </a:lnTo>
                  <a:lnTo>
                    <a:pt x="48" y="227"/>
                  </a:lnTo>
                  <a:lnTo>
                    <a:pt x="50" y="227"/>
                  </a:lnTo>
                  <a:lnTo>
                    <a:pt x="52" y="229"/>
                  </a:lnTo>
                  <a:lnTo>
                    <a:pt x="59" y="236"/>
                  </a:lnTo>
                  <a:lnTo>
                    <a:pt x="57" y="236"/>
                  </a:lnTo>
                  <a:lnTo>
                    <a:pt x="57" y="241"/>
                  </a:lnTo>
                  <a:lnTo>
                    <a:pt x="57" y="243"/>
                  </a:lnTo>
                  <a:lnTo>
                    <a:pt x="57" y="247"/>
                  </a:lnTo>
                  <a:lnTo>
                    <a:pt x="59" y="250"/>
                  </a:lnTo>
                  <a:lnTo>
                    <a:pt x="61" y="250"/>
                  </a:lnTo>
                  <a:lnTo>
                    <a:pt x="59" y="250"/>
                  </a:lnTo>
                  <a:lnTo>
                    <a:pt x="61" y="252"/>
                  </a:lnTo>
                  <a:lnTo>
                    <a:pt x="59" y="254"/>
                  </a:lnTo>
                  <a:lnTo>
                    <a:pt x="57" y="256"/>
                  </a:lnTo>
                  <a:lnTo>
                    <a:pt x="55" y="256"/>
                  </a:lnTo>
                  <a:lnTo>
                    <a:pt x="55" y="259"/>
                  </a:lnTo>
                  <a:lnTo>
                    <a:pt x="55" y="261"/>
                  </a:lnTo>
                  <a:lnTo>
                    <a:pt x="48" y="261"/>
                  </a:lnTo>
                  <a:lnTo>
                    <a:pt x="45" y="261"/>
                  </a:lnTo>
                  <a:lnTo>
                    <a:pt x="41" y="263"/>
                  </a:lnTo>
                  <a:lnTo>
                    <a:pt x="39" y="265"/>
                  </a:lnTo>
                  <a:lnTo>
                    <a:pt x="41" y="268"/>
                  </a:lnTo>
                  <a:lnTo>
                    <a:pt x="39" y="268"/>
                  </a:lnTo>
                  <a:lnTo>
                    <a:pt x="34" y="268"/>
                  </a:lnTo>
                  <a:lnTo>
                    <a:pt x="34" y="272"/>
                  </a:lnTo>
                  <a:lnTo>
                    <a:pt x="36" y="275"/>
                  </a:lnTo>
                  <a:lnTo>
                    <a:pt x="45" y="277"/>
                  </a:lnTo>
                  <a:lnTo>
                    <a:pt x="45" y="281"/>
                  </a:lnTo>
                  <a:lnTo>
                    <a:pt x="48" y="286"/>
                  </a:lnTo>
                  <a:lnTo>
                    <a:pt x="48" y="288"/>
                  </a:lnTo>
                  <a:lnTo>
                    <a:pt x="45" y="293"/>
                  </a:lnTo>
                  <a:lnTo>
                    <a:pt x="48" y="297"/>
                  </a:lnTo>
                  <a:lnTo>
                    <a:pt x="48" y="297"/>
                  </a:lnTo>
                  <a:lnTo>
                    <a:pt x="52" y="306"/>
                  </a:lnTo>
                  <a:lnTo>
                    <a:pt x="50" y="309"/>
                  </a:lnTo>
                  <a:lnTo>
                    <a:pt x="45" y="311"/>
                  </a:lnTo>
                  <a:lnTo>
                    <a:pt x="48" y="315"/>
                  </a:lnTo>
                  <a:lnTo>
                    <a:pt x="43" y="322"/>
                  </a:lnTo>
                  <a:lnTo>
                    <a:pt x="41" y="327"/>
                  </a:lnTo>
                  <a:lnTo>
                    <a:pt x="43" y="329"/>
                  </a:lnTo>
                  <a:lnTo>
                    <a:pt x="45" y="334"/>
                  </a:lnTo>
                  <a:lnTo>
                    <a:pt x="43" y="340"/>
                  </a:lnTo>
                  <a:lnTo>
                    <a:pt x="43" y="340"/>
                  </a:lnTo>
                  <a:lnTo>
                    <a:pt x="43" y="345"/>
                  </a:lnTo>
                  <a:lnTo>
                    <a:pt x="43" y="349"/>
                  </a:lnTo>
                  <a:lnTo>
                    <a:pt x="41" y="356"/>
                  </a:lnTo>
                  <a:lnTo>
                    <a:pt x="36" y="361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5" y="374"/>
                  </a:lnTo>
                  <a:lnTo>
                    <a:pt x="27" y="377"/>
                  </a:lnTo>
                  <a:lnTo>
                    <a:pt x="27" y="379"/>
                  </a:lnTo>
                  <a:lnTo>
                    <a:pt x="27" y="383"/>
                  </a:lnTo>
                  <a:lnTo>
                    <a:pt x="27" y="386"/>
                  </a:lnTo>
                  <a:lnTo>
                    <a:pt x="25" y="386"/>
                  </a:lnTo>
                  <a:lnTo>
                    <a:pt x="21" y="390"/>
                  </a:lnTo>
                  <a:lnTo>
                    <a:pt x="21" y="395"/>
                  </a:lnTo>
                  <a:lnTo>
                    <a:pt x="21" y="397"/>
                  </a:lnTo>
                  <a:lnTo>
                    <a:pt x="21" y="402"/>
                  </a:lnTo>
                  <a:lnTo>
                    <a:pt x="25" y="402"/>
                  </a:lnTo>
                  <a:lnTo>
                    <a:pt x="27" y="404"/>
                  </a:lnTo>
                  <a:lnTo>
                    <a:pt x="30" y="402"/>
                  </a:lnTo>
                  <a:lnTo>
                    <a:pt x="30" y="406"/>
                  </a:lnTo>
                  <a:lnTo>
                    <a:pt x="27" y="411"/>
                  </a:lnTo>
                  <a:lnTo>
                    <a:pt x="30" y="413"/>
                  </a:lnTo>
                  <a:lnTo>
                    <a:pt x="30" y="413"/>
                  </a:lnTo>
                  <a:lnTo>
                    <a:pt x="30" y="415"/>
                  </a:lnTo>
                  <a:lnTo>
                    <a:pt x="34" y="420"/>
                  </a:lnTo>
                  <a:lnTo>
                    <a:pt x="34" y="422"/>
                  </a:lnTo>
                  <a:lnTo>
                    <a:pt x="34" y="426"/>
                  </a:lnTo>
                  <a:lnTo>
                    <a:pt x="32" y="429"/>
                  </a:lnTo>
                  <a:lnTo>
                    <a:pt x="32" y="431"/>
                  </a:lnTo>
                  <a:lnTo>
                    <a:pt x="30" y="431"/>
                  </a:lnTo>
                  <a:lnTo>
                    <a:pt x="32" y="433"/>
                  </a:lnTo>
                  <a:lnTo>
                    <a:pt x="34" y="436"/>
                  </a:lnTo>
                  <a:lnTo>
                    <a:pt x="34" y="442"/>
                  </a:lnTo>
                  <a:lnTo>
                    <a:pt x="34" y="445"/>
                  </a:lnTo>
                  <a:lnTo>
                    <a:pt x="34" y="449"/>
                  </a:lnTo>
                  <a:lnTo>
                    <a:pt x="34" y="451"/>
                  </a:lnTo>
                  <a:lnTo>
                    <a:pt x="36" y="454"/>
                  </a:lnTo>
                  <a:lnTo>
                    <a:pt x="39" y="454"/>
                  </a:lnTo>
                  <a:lnTo>
                    <a:pt x="43" y="456"/>
                  </a:lnTo>
                  <a:lnTo>
                    <a:pt x="43" y="456"/>
                  </a:lnTo>
                  <a:lnTo>
                    <a:pt x="41" y="458"/>
                  </a:lnTo>
                  <a:lnTo>
                    <a:pt x="41" y="461"/>
                  </a:lnTo>
                  <a:lnTo>
                    <a:pt x="39" y="461"/>
                  </a:lnTo>
                  <a:lnTo>
                    <a:pt x="41" y="461"/>
                  </a:lnTo>
                  <a:lnTo>
                    <a:pt x="41" y="461"/>
                  </a:lnTo>
                  <a:lnTo>
                    <a:pt x="41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5"/>
                  </a:lnTo>
                  <a:lnTo>
                    <a:pt x="43" y="467"/>
                  </a:lnTo>
                  <a:lnTo>
                    <a:pt x="48" y="467"/>
                  </a:lnTo>
                  <a:lnTo>
                    <a:pt x="52" y="467"/>
                  </a:lnTo>
                  <a:lnTo>
                    <a:pt x="52" y="465"/>
                  </a:lnTo>
                  <a:lnTo>
                    <a:pt x="55" y="463"/>
                  </a:lnTo>
                  <a:lnTo>
                    <a:pt x="57" y="463"/>
                  </a:lnTo>
                  <a:lnTo>
                    <a:pt x="57" y="461"/>
                  </a:lnTo>
                  <a:lnTo>
                    <a:pt x="61" y="461"/>
                  </a:lnTo>
                  <a:lnTo>
                    <a:pt x="66" y="458"/>
                  </a:lnTo>
                  <a:lnTo>
                    <a:pt x="68" y="461"/>
                  </a:lnTo>
                  <a:lnTo>
                    <a:pt x="68" y="458"/>
                  </a:lnTo>
                  <a:lnTo>
                    <a:pt x="70" y="454"/>
                  </a:lnTo>
                  <a:lnTo>
                    <a:pt x="70" y="454"/>
                  </a:lnTo>
                  <a:lnTo>
                    <a:pt x="70" y="449"/>
                  </a:lnTo>
                  <a:lnTo>
                    <a:pt x="75" y="451"/>
                  </a:lnTo>
                  <a:lnTo>
                    <a:pt x="79" y="449"/>
                  </a:lnTo>
                  <a:lnTo>
                    <a:pt x="82" y="447"/>
                  </a:lnTo>
                  <a:lnTo>
                    <a:pt x="86" y="449"/>
                  </a:lnTo>
                  <a:lnTo>
                    <a:pt x="86" y="447"/>
                  </a:lnTo>
                  <a:lnTo>
                    <a:pt x="91" y="447"/>
                  </a:lnTo>
                  <a:lnTo>
                    <a:pt x="93" y="449"/>
                  </a:lnTo>
                  <a:lnTo>
                    <a:pt x="95" y="451"/>
                  </a:lnTo>
                  <a:lnTo>
                    <a:pt x="95" y="447"/>
                  </a:lnTo>
                  <a:lnTo>
                    <a:pt x="98" y="447"/>
                  </a:lnTo>
                  <a:lnTo>
                    <a:pt x="100" y="447"/>
                  </a:lnTo>
                  <a:lnTo>
                    <a:pt x="104" y="449"/>
                  </a:lnTo>
                  <a:lnTo>
                    <a:pt x="104" y="449"/>
                  </a:lnTo>
                  <a:lnTo>
                    <a:pt x="109" y="449"/>
                  </a:lnTo>
                  <a:lnTo>
                    <a:pt x="114" y="447"/>
                  </a:lnTo>
                  <a:lnTo>
                    <a:pt x="116" y="449"/>
                  </a:lnTo>
                  <a:lnTo>
                    <a:pt x="127" y="454"/>
                  </a:lnTo>
                  <a:lnTo>
                    <a:pt x="127" y="456"/>
                  </a:lnTo>
                  <a:lnTo>
                    <a:pt x="127" y="458"/>
                  </a:lnTo>
                  <a:lnTo>
                    <a:pt x="125" y="458"/>
                  </a:lnTo>
                  <a:lnTo>
                    <a:pt x="125" y="463"/>
                  </a:lnTo>
                  <a:lnTo>
                    <a:pt x="127" y="467"/>
                  </a:lnTo>
                  <a:lnTo>
                    <a:pt x="127" y="470"/>
                  </a:lnTo>
                  <a:lnTo>
                    <a:pt x="127" y="470"/>
                  </a:lnTo>
                  <a:lnTo>
                    <a:pt x="125" y="470"/>
                  </a:lnTo>
                  <a:lnTo>
                    <a:pt x="125" y="472"/>
                  </a:lnTo>
                  <a:lnTo>
                    <a:pt x="123" y="472"/>
                  </a:lnTo>
                  <a:lnTo>
                    <a:pt x="123" y="474"/>
                  </a:lnTo>
                  <a:lnTo>
                    <a:pt x="123" y="481"/>
                  </a:lnTo>
                  <a:lnTo>
                    <a:pt x="120" y="481"/>
                  </a:lnTo>
                  <a:lnTo>
                    <a:pt x="118" y="485"/>
                  </a:lnTo>
                  <a:lnTo>
                    <a:pt x="118" y="488"/>
                  </a:lnTo>
                  <a:lnTo>
                    <a:pt x="118" y="490"/>
                  </a:lnTo>
                  <a:lnTo>
                    <a:pt x="125" y="490"/>
                  </a:lnTo>
                  <a:lnTo>
                    <a:pt x="125" y="490"/>
                  </a:lnTo>
                  <a:lnTo>
                    <a:pt x="127" y="490"/>
                  </a:lnTo>
                  <a:lnTo>
                    <a:pt x="129" y="490"/>
                  </a:lnTo>
                  <a:lnTo>
                    <a:pt x="132" y="492"/>
                  </a:lnTo>
                  <a:lnTo>
                    <a:pt x="134" y="492"/>
                  </a:lnTo>
                  <a:lnTo>
                    <a:pt x="136" y="495"/>
                  </a:lnTo>
                  <a:lnTo>
                    <a:pt x="136" y="492"/>
                  </a:lnTo>
                  <a:lnTo>
                    <a:pt x="136" y="492"/>
                  </a:lnTo>
                  <a:lnTo>
                    <a:pt x="136" y="495"/>
                  </a:lnTo>
                  <a:lnTo>
                    <a:pt x="138" y="495"/>
                  </a:lnTo>
                  <a:lnTo>
                    <a:pt x="138" y="497"/>
                  </a:lnTo>
                  <a:lnTo>
                    <a:pt x="136" y="497"/>
                  </a:lnTo>
                  <a:lnTo>
                    <a:pt x="134" y="499"/>
                  </a:lnTo>
                  <a:lnTo>
                    <a:pt x="136" y="501"/>
                  </a:lnTo>
                  <a:lnTo>
                    <a:pt x="141" y="504"/>
                  </a:lnTo>
                  <a:lnTo>
                    <a:pt x="141" y="504"/>
                  </a:lnTo>
                  <a:lnTo>
                    <a:pt x="143" y="504"/>
                  </a:lnTo>
                  <a:lnTo>
                    <a:pt x="143" y="501"/>
                  </a:lnTo>
                  <a:lnTo>
                    <a:pt x="145" y="499"/>
                  </a:lnTo>
                  <a:lnTo>
                    <a:pt x="148" y="499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48" y="501"/>
                  </a:lnTo>
                  <a:lnTo>
                    <a:pt x="154" y="499"/>
                  </a:lnTo>
                  <a:lnTo>
                    <a:pt x="154" y="497"/>
                  </a:lnTo>
                  <a:lnTo>
                    <a:pt x="154" y="495"/>
                  </a:lnTo>
                  <a:lnTo>
                    <a:pt x="157" y="495"/>
                  </a:lnTo>
                  <a:lnTo>
                    <a:pt x="154" y="492"/>
                  </a:lnTo>
                  <a:lnTo>
                    <a:pt x="154" y="492"/>
                  </a:lnTo>
                  <a:lnTo>
                    <a:pt x="157" y="492"/>
                  </a:lnTo>
                  <a:lnTo>
                    <a:pt x="157" y="490"/>
                  </a:lnTo>
                  <a:lnTo>
                    <a:pt x="159" y="490"/>
                  </a:lnTo>
                  <a:lnTo>
                    <a:pt x="159" y="490"/>
                  </a:lnTo>
                  <a:lnTo>
                    <a:pt x="159" y="488"/>
                  </a:lnTo>
                  <a:lnTo>
                    <a:pt x="161" y="488"/>
                  </a:lnTo>
                  <a:lnTo>
                    <a:pt x="159" y="490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2"/>
                  </a:lnTo>
                  <a:lnTo>
                    <a:pt x="166" y="492"/>
                  </a:lnTo>
                  <a:lnTo>
                    <a:pt x="170" y="488"/>
                  </a:lnTo>
                  <a:lnTo>
                    <a:pt x="175" y="492"/>
                  </a:lnTo>
                  <a:lnTo>
                    <a:pt x="179" y="497"/>
                  </a:lnTo>
                  <a:lnTo>
                    <a:pt x="184" y="497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7"/>
                  </a:lnTo>
                  <a:lnTo>
                    <a:pt x="191" y="495"/>
                  </a:lnTo>
                  <a:lnTo>
                    <a:pt x="191" y="495"/>
                  </a:lnTo>
                  <a:lnTo>
                    <a:pt x="191" y="492"/>
                  </a:lnTo>
                  <a:lnTo>
                    <a:pt x="193" y="488"/>
                  </a:lnTo>
                  <a:lnTo>
                    <a:pt x="193" y="488"/>
                  </a:lnTo>
                  <a:lnTo>
                    <a:pt x="195" y="485"/>
                  </a:lnTo>
                  <a:lnTo>
                    <a:pt x="197" y="483"/>
                  </a:lnTo>
                  <a:lnTo>
                    <a:pt x="197" y="483"/>
                  </a:lnTo>
                  <a:lnTo>
                    <a:pt x="200" y="481"/>
                  </a:lnTo>
                  <a:lnTo>
                    <a:pt x="200" y="476"/>
                  </a:lnTo>
                  <a:lnTo>
                    <a:pt x="200" y="476"/>
                  </a:lnTo>
                  <a:lnTo>
                    <a:pt x="200" y="474"/>
                  </a:lnTo>
                  <a:lnTo>
                    <a:pt x="200" y="472"/>
                  </a:lnTo>
                  <a:lnTo>
                    <a:pt x="200" y="467"/>
                  </a:lnTo>
                  <a:lnTo>
                    <a:pt x="197" y="463"/>
                  </a:lnTo>
                  <a:lnTo>
                    <a:pt x="200" y="463"/>
                  </a:lnTo>
                  <a:lnTo>
                    <a:pt x="202" y="465"/>
                  </a:lnTo>
                  <a:lnTo>
                    <a:pt x="204" y="465"/>
                  </a:lnTo>
                  <a:lnTo>
                    <a:pt x="204" y="465"/>
                  </a:lnTo>
                  <a:lnTo>
                    <a:pt x="202" y="461"/>
                  </a:lnTo>
                  <a:lnTo>
                    <a:pt x="202" y="458"/>
                  </a:lnTo>
                  <a:lnTo>
                    <a:pt x="204" y="458"/>
                  </a:lnTo>
                  <a:lnTo>
                    <a:pt x="202" y="458"/>
                  </a:lnTo>
                  <a:lnTo>
                    <a:pt x="202" y="454"/>
                  </a:lnTo>
                  <a:lnTo>
                    <a:pt x="202" y="451"/>
                  </a:lnTo>
                  <a:lnTo>
                    <a:pt x="202" y="451"/>
                  </a:lnTo>
                  <a:lnTo>
                    <a:pt x="204" y="449"/>
                  </a:lnTo>
                  <a:lnTo>
                    <a:pt x="206" y="449"/>
                  </a:lnTo>
                  <a:lnTo>
                    <a:pt x="209" y="447"/>
                  </a:lnTo>
                  <a:lnTo>
                    <a:pt x="209" y="442"/>
                  </a:lnTo>
                  <a:lnTo>
                    <a:pt x="209" y="442"/>
                  </a:lnTo>
                  <a:lnTo>
                    <a:pt x="211" y="440"/>
                  </a:lnTo>
                  <a:lnTo>
                    <a:pt x="213" y="438"/>
                  </a:lnTo>
                  <a:lnTo>
                    <a:pt x="213" y="431"/>
                  </a:lnTo>
                  <a:lnTo>
                    <a:pt x="213" y="431"/>
                  </a:lnTo>
                  <a:lnTo>
                    <a:pt x="211" y="431"/>
                  </a:lnTo>
                  <a:lnTo>
                    <a:pt x="216" y="429"/>
                  </a:lnTo>
                  <a:lnTo>
                    <a:pt x="216" y="429"/>
                  </a:lnTo>
                  <a:lnTo>
                    <a:pt x="218" y="429"/>
                  </a:lnTo>
                  <a:lnTo>
                    <a:pt x="216" y="426"/>
                  </a:lnTo>
                  <a:lnTo>
                    <a:pt x="216" y="424"/>
                  </a:lnTo>
                  <a:lnTo>
                    <a:pt x="218" y="422"/>
                  </a:lnTo>
                  <a:lnTo>
                    <a:pt x="218" y="417"/>
                  </a:lnTo>
                  <a:lnTo>
                    <a:pt x="218" y="415"/>
                  </a:lnTo>
                  <a:lnTo>
                    <a:pt x="220" y="417"/>
                  </a:lnTo>
                  <a:lnTo>
                    <a:pt x="220" y="417"/>
                  </a:lnTo>
                  <a:lnTo>
                    <a:pt x="222" y="417"/>
                  </a:lnTo>
                  <a:lnTo>
                    <a:pt x="225" y="417"/>
                  </a:lnTo>
                  <a:lnTo>
                    <a:pt x="225" y="417"/>
                  </a:lnTo>
                  <a:lnTo>
                    <a:pt x="227" y="417"/>
                  </a:lnTo>
                  <a:lnTo>
                    <a:pt x="229" y="417"/>
                  </a:lnTo>
                  <a:lnTo>
                    <a:pt x="227" y="411"/>
                  </a:lnTo>
                  <a:lnTo>
                    <a:pt x="227" y="411"/>
                  </a:lnTo>
                  <a:lnTo>
                    <a:pt x="227" y="411"/>
                  </a:lnTo>
                  <a:lnTo>
                    <a:pt x="229" y="413"/>
                  </a:lnTo>
                  <a:lnTo>
                    <a:pt x="231" y="413"/>
                  </a:lnTo>
                  <a:lnTo>
                    <a:pt x="231" y="413"/>
                  </a:lnTo>
                  <a:lnTo>
                    <a:pt x="231" y="415"/>
                  </a:lnTo>
                  <a:lnTo>
                    <a:pt x="234" y="417"/>
                  </a:lnTo>
                  <a:lnTo>
                    <a:pt x="236" y="415"/>
                  </a:lnTo>
                  <a:lnTo>
                    <a:pt x="236" y="417"/>
                  </a:lnTo>
                  <a:lnTo>
                    <a:pt x="236" y="417"/>
                  </a:lnTo>
                  <a:lnTo>
                    <a:pt x="238" y="417"/>
                  </a:lnTo>
                  <a:lnTo>
                    <a:pt x="238" y="420"/>
                  </a:lnTo>
                  <a:lnTo>
                    <a:pt x="240" y="420"/>
                  </a:lnTo>
                  <a:lnTo>
                    <a:pt x="240" y="417"/>
                  </a:lnTo>
                  <a:lnTo>
                    <a:pt x="238" y="415"/>
                  </a:lnTo>
                  <a:lnTo>
                    <a:pt x="238" y="413"/>
                  </a:lnTo>
                  <a:lnTo>
                    <a:pt x="240" y="413"/>
                  </a:lnTo>
                  <a:lnTo>
                    <a:pt x="240" y="413"/>
                  </a:lnTo>
                  <a:lnTo>
                    <a:pt x="243" y="411"/>
                  </a:lnTo>
                  <a:lnTo>
                    <a:pt x="243" y="408"/>
                  </a:lnTo>
                  <a:lnTo>
                    <a:pt x="247" y="408"/>
                  </a:lnTo>
                  <a:lnTo>
                    <a:pt x="247" y="406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5" y="397"/>
                  </a:lnTo>
                  <a:lnTo>
                    <a:pt x="245" y="392"/>
                  </a:lnTo>
                  <a:lnTo>
                    <a:pt x="250" y="395"/>
                  </a:lnTo>
                  <a:lnTo>
                    <a:pt x="254" y="392"/>
                  </a:lnTo>
                  <a:lnTo>
                    <a:pt x="256" y="395"/>
                  </a:lnTo>
                  <a:lnTo>
                    <a:pt x="261" y="392"/>
                  </a:lnTo>
                  <a:lnTo>
                    <a:pt x="263" y="395"/>
                  </a:lnTo>
                  <a:lnTo>
                    <a:pt x="263" y="392"/>
                  </a:lnTo>
                  <a:lnTo>
                    <a:pt x="265" y="390"/>
                  </a:lnTo>
                  <a:lnTo>
                    <a:pt x="268" y="388"/>
                  </a:lnTo>
                  <a:lnTo>
                    <a:pt x="272" y="386"/>
                  </a:lnTo>
                  <a:lnTo>
                    <a:pt x="272" y="386"/>
                  </a:lnTo>
                  <a:lnTo>
                    <a:pt x="274" y="383"/>
                  </a:lnTo>
                  <a:lnTo>
                    <a:pt x="277" y="383"/>
                  </a:lnTo>
                  <a:lnTo>
                    <a:pt x="279" y="383"/>
                  </a:lnTo>
                  <a:lnTo>
                    <a:pt x="281" y="383"/>
                  </a:lnTo>
                  <a:lnTo>
                    <a:pt x="284" y="383"/>
                  </a:lnTo>
                  <a:lnTo>
                    <a:pt x="286" y="381"/>
                  </a:lnTo>
                  <a:lnTo>
                    <a:pt x="286" y="381"/>
                  </a:lnTo>
                  <a:lnTo>
                    <a:pt x="288" y="383"/>
                  </a:lnTo>
                  <a:lnTo>
                    <a:pt x="293" y="383"/>
                  </a:lnTo>
                  <a:lnTo>
                    <a:pt x="295" y="383"/>
                  </a:lnTo>
                  <a:lnTo>
                    <a:pt x="295" y="388"/>
                  </a:lnTo>
                  <a:lnTo>
                    <a:pt x="297" y="397"/>
                  </a:lnTo>
                  <a:lnTo>
                    <a:pt x="299" y="395"/>
                  </a:lnTo>
                  <a:lnTo>
                    <a:pt x="302" y="397"/>
                  </a:lnTo>
                  <a:lnTo>
                    <a:pt x="304" y="397"/>
                  </a:lnTo>
                  <a:lnTo>
                    <a:pt x="304" y="395"/>
                  </a:lnTo>
                  <a:lnTo>
                    <a:pt x="306" y="397"/>
                  </a:lnTo>
                  <a:lnTo>
                    <a:pt x="306" y="397"/>
                  </a:lnTo>
                  <a:lnTo>
                    <a:pt x="306" y="399"/>
                  </a:lnTo>
                  <a:lnTo>
                    <a:pt x="306" y="399"/>
                  </a:lnTo>
                  <a:lnTo>
                    <a:pt x="309" y="399"/>
                  </a:lnTo>
                  <a:lnTo>
                    <a:pt x="313" y="397"/>
                  </a:lnTo>
                  <a:lnTo>
                    <a:pt x="318" y="397"/>
                  </a:lnTo>
                  <a:lnTo>
                    <a:pt x="320" y="395"/>
                  </a:lnTo>
                  <a:lnTo>
                    <a:pt x="320" y="395"/>
                  </a:lnTo>
                  <a:lnTo>
                    <a:pt x="320" y="392"/>
                  </a:lnTo>
                  <a:lnTo>
                    <a:pt x="320" y="392"/>
                  </a:lnTo>
                  <a:lnTo>
                    <a:pt x="320" y="390"/>
                  </a:lnTo>
                  <a:lnTo>
                    <a:pt x="322" y="390"/>
                  </a:lnTo>
                  <a:lnTo>
                    <a:pt x="320" y="383"/>
                  </a:lnTo>
                  <a:lnTo>
                    <a:pt x="318" y="381"/>
                  </a:lnTo>
                  <a:lnTo>
                    <a:pt x="315" y="379"/>
                  </a:lnTo>
                  <a:lnTo>
                    <a:pt x="315" y="379"/>
                  </a:lnTo>
                  <a:lnTo>
                    <a:pt x="320" y="377"/>
                  </a:lnTo>
                  <a:lnTo>
                    <a:pt x="320" y="377"/>
                  </a:lnTo>
                  <a:lnTo>
                    <a:pt x="320" y="374"/>
                  </a:lnTo>
                  <a:lnTo>
                    <a:pt x="318" y="374"/>
                  </a:lnTo>
                  <a:lnTo>
                    <a:pt x="315" y="374"/>
                  </a:lnTo>
                  <a:lnTo>
                    <a:pt x="315" y="372"/>
                  </a:lnTo>
                  <a:lnTo>
                    <a:pt x="315" y="372"/>
                  </a:lnTo>
                  <a:lnTo>
                    <a:pt x="318" y="370"/>
                  </a:lnTo>
                  <a:lnTo>
                    <a:pt x="318" y="370"/>
                  </a:lnTo>
                  <a:lnTo>
                    <a:pt x="320" y="370"/>
                  </a:lnTo>
                  <a:lnTo>
                    <a:pt x="324" y="370"/>
                  </a:lnTo>
                  <a:lnTo>
                    <a:pt x="324" y="370"/>
                  </a:lnTo>
                  <a:lnTo>
                    <a:pt x="324" y="370"/>
                  </a:lnTo>
                  <a:lnTo>
                    <a:pt x="324" y="365"/>
                  </a:lnTo>
                  <a:lnTo>
                    <a:pt x="324" y="365"/>
                  </a:lnTo>
                  <a:lnTo>
                    <a:pt x="322" y="363"/>
                  </a:lnTo>
                  <a:lnTo>
                    <a:pt x="320" y="363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20" y="358"/>
                  </a:lnTo>
                  <a:lnTo>
                    <a:pt x="320" y="356"/>
                  </a:lnTo>
                  <a:lnTo>
                    <a:pt x="320" y="356"/>
                  </a:lnTo>
                  <a:lnTo>
                    <a:pt x="320" y="354"/>
                  </a:lnTo>
                  <a:lnTo>
                    <a:pt x="320" y="352"/>
                  </a:lnTo>
                  <a:lnTo>
                    <a:pt x="320" y="352"/>
                  </a:lnTo>
                  <a:lnTo>
                    <a:pt x="322" y="352"/>
                  </a:lnTo>
                  <a:lnTo>
                    <a:pt x="324" y="354"/>
                  </a:lnTo>
                  <a:lnTo>
                    <a:pt x="327" y="349"/>
                  </a:lnTo>
                  <a:lnTo>
                    <a:pt x="333" y="347"/>
                  </a:lnTo>
                  <a:lnTo>
                    <a:pt x="336" y="347"/>
                  </a:lnTo>
                  <a:lnTo>
                    <a:pt x="336" y="352"/>
                  </a:lnTo>
                  <a:lnTo>
                    <a:pt x="338" y="352"/>
                  </a:lnTo>
                  <a:lnTo>
                    <a:pt x="340" y="347"/>
                  </a:lnTo>
                  <a:lnTo>
                    <a:pt x="343" y="347"/>
                  </a:lnTo>
                  <a:lnTo>
                    <a:pt x="349" y="347"/>
                  </a:lnTo>
                  <a:lnTo>
                    <a:pt x="349" y="349"/>
                  </a:lnTo>
                  <a:lnTo>
                    <a:pt x="352" y="347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8" y="345"/>
                  </a:lnTo>
                  <a:lnTo>
                    <a:pt x="358" y="345"/>
                  </a:lnTo>
                  <a:lnTo>
                    <a:pt x="361" y="345"/>
                  </a:lnTo>
                  <a:lnTo>
                    <a:pt x="363" y="343"/>
                  </a:lnTo>
                  <a:lnTo>
                    <a:pt x="365" y="343"/>
                  </a:lnTo>
                  <a:lnTo>
                    <a:pt x="365" y="343"/>
                  </a:lnTo>
                  <a:lnTo>
                    <a:pt x="367" y="343"/>
                  </a:lnTo>
                  <a:lnTo>
                    <a:pt x="370" y="340"/>
                  </a:lnTo>
                  <a:lnTo>
                    <a:pt x="370" y="340"/>
                  </a:lnTo>
                  <a:lnTo>
                    <a:pt x="370" y="338"/>
                  </a:lnTo>
                  <a:lnTo>
                    <a:pt x="372" y="336"/>
                  </a:lnTo>
                  <a:lnTo>
                    <a:pt x="372" y="336"/>
                  </a:lnTo>
                  <a:lnTo>
                    <a:pt x="372" y="334"/>
                  </a:lnTo>
                  <a:lnTo>
                    <a:pt x="377" y="331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77" y="324"/>
                  </a:lnTo>
                  <a:lnTo>
                    <a:pt x="377" y="322"/>
                  </a:lnTo>
                  <a:lnTo>
                    <a:pt x="383" y="324"/>
                  </a:lnTo>
                  <a:lnTo>
                    <a:pt x="383" y="322"/>
                  </a:lnTo>
                  <a:lnTo>
                    <a:pt x="383" y="320"/>
                  </a:lnTo>
                  <a:lnTo>
                    <a:pt x="386" y="318"/>
                  </a:lnTo>
                  <a:lnTo>
                    <a:pt x="386" y="315"/>
                  </a:lnTo>
                  <a:lnTo>
                    <a:pt x="386" y="313"/>
                  </a:lnTo>
                  <a:lnTo>
                    <a:pt x="383" y="313"/>
                  </a:lnTo>
                  <a:lnTo>
                    <a:pt x="381" y="313"/>
                  </a:lnTo>
                  <a:lnTo>
                    <a:pt x="379" y="313"/>
                  </a:lnTo>
                  <a:lnTo>
                    <a:pt x="379" y="311"/>
                  </a:lnTo>
                  <a:lnTo>
                    <a:pt x="377" y="309"/>
                  </a:lnTo>
                  <a:lnTo>
                    <a:pt x="377" y="306"/>
                  </a:lnTo>
                  <a:lnTo>
                    <a:pt x="372" y="304"/>
                  </a:lnTo>
                  <a:lnTo>
                    <a:pt x="374" y="299"/>
                  </a:lnTo>
                  <a:lnTo>
                    <a:pt x="377" y="297"/>
                  </a:lnTo>
                  <a:lnTo>
                    <a:pt x="374" y="297"/>
                  </a:lnTo>
                  <a:lnTo>
                    <a:pt x="372" y="295"/>
                  </a:lnTo>
                  <a:lnTo>
                    <a:pt x="370" y="295"/>
                  </a:lnTo>
                  <a:lnTo>
                    <a:pt x="367" y="295"/>
                  </a:lnTo>
                  <a:lnTo>
                    <a:pt x="365" y="293"/>
                  </a:lnTo>
                  <a:lnTo>
                    <a:pt x="367" y="290"/>
                  </a:lnTo>
                  <a:lnTo>
                    <a:pt x="367" y="288"/>
                  </a:lnTo>
                  <a:lnTo>
                    <a:pt x="365" y="286"/>
                  </a:lnTo>
                  <a:lnTo>
                    <a:pt x="365" y="286"/>
                  </a:lnTo>
                  <a:lnTo>
                    <a:pt x="363" y="288"/>
                  </a:lnTo>
                  <a:lnTo>
                    <a:pt x="361" y="288"/>
                  </a:lnTo>
                  <a:lnTo>
                    <a:pt x="356" y="288"/>
                  </a:lnTo>
                  <a:lnTo>
                    <a:pt x="354" y="290"/>
                  </a:lnTo>
                  <a:lnTo>
                    <a:pt x="352" y="284"/>
                  </a:lnTo>
                  <a:lnTo>
                    <a:pt x="352" y="281"/>
                  </a:lnTo>
                  <a:lnTo>
                    <a:pt x="354" y="277"/>
                  </a:lnTo>
                  <a:lnTo>
                    <a:pt x="354" y="275"/>
                  </a:lnTo>
                  <a:lnTo>
                    <a:pt x="352" y="272"/>
                  </a:lnTo>
                  <a:lnTo>
                    <a:pt x="352" y="272"/>
                  </a:lnTo>
                  <a:lnTo>
                    <a:pt x="352" y="270"/>
                  </a:lnTo>
                  <a:lnTo>
                    <a:pt x="349" y="268"/>
                  </a:lnTo>
                  <a:lnTo>
                    <a:pt x="345" y="268"/>
                  </a:lnTo>
                  <a:lnTo>
                    <a:pt x="345" y="265"/>
                  </a:lnTo>
                  <a:lnTo>
                    <a:pt x="345" y="263"/>
                  </a:lnTo>
                  <a:lnTo>
                    <a:pt x="338" y="261"/>
                  </a:lnTo>
                  <a:lnTo>
                    <a:pt x="338" y="259"/>
                  </a:lnTo>
                  <a:lnTo>
                    <a:pt x="338" y="259"/>
                  </a:lnTo>
                  <a:lnTo>
                    <a:pt x="338" y="259"/>
                  </a:lnTo>
                  <a:lnTo>
                    <a:pt x="340" y="256"/>
                  </a:lnTo>
                  <a:lnTo>
                    <a:pt x="340" y="256"/>
                  </a:lnTo>
                  <a:lnTo>
                    <a:pt x="343" y="256"/>
                  </a:lnTo>
                  <a:lnTo>
                    <a:pt x="343" y="256"/>
                  </a:lnTo>
                  <a:lnTo>
                    <a:pt x="347" y="256"/>
                  </a:lnTo>
                  <a:lnTo>
                    <a:pt x="347" y="254"/>
                  </a:lnTo>
                  <a:lnTo>
                    <a:pt x="347" y="254"/>
                  </a:lnTo>
                  <a:lnTo>
                    <a:pt x="347" y="254"/>
                  </a:lnTo>
                  <a:lnTo>
                    <a:pt x="349" y="252"/>
                  </a:lnTo>
                  <a:lnTo>
                    <a:pt x="347" y="252"/>
                  </a:lnTo>
                  <a:lnTo>
                    <a:pt x="349" y="252"/>
                  </a:lnTo>
                  <a:lnTo>
                    <a:pt x="349" y="254"/>
                  </a:lnTo>
                  <a:lnTo>
                    <a:pt x="352" y="256"/>
                  </a:lnTo>
                  <a:lnTo>
                    <a:pt x="352" y="256"/>
                  </a:lnTo>
                  <a:lnTo>
                    <a:pt x="352" y="254"/>
                  </a:lnTo>
                  <a:lnTo>
                    <a:pt x="352" y="252"/>
                  </a:lnTo>
                  <a:lnTo>
                    <a:pt x="352" y="250"/>
                  </a:lnTo>
                  <a:lnTo>
                    <a:pt x="352" y="247"/>
                  </a:lnTo>
                  <a:lnTo>
                    <a:pt x="352" y="243"/>
                  </a:lnTo>
                  <a:lnTo>
                    <a:pt x="354" y="241"/>
                  </a:lnTo>
                  <a:lnTo>
                    <a:pt x="354" y="241"/>
                  </a:lnTo>
                  <a:lnTo>
                    <a:pt x="352" y="238"/>
                  </a:lnTo>
                  <a:lnTo>
                    <a:pt x="354" y="234"/>
                  </a:lnTo>
                  <a:lnTo>
                    <a:pt x="356" y="231"/>
                  </a:lnTo>
                  <a:lnTo>
                    <a:pt x="363" y="225"/>
                  </a:lnTo>
                  <a:lnTo>
                    <a:pt x="363" y="220"/>
                  </a:lnTo>
                  <a:lnTo>
                    <a:pt x="361" y="218"/>
                  </a:lnTo>
                  <a:lnTo>
                    <a:pt x="358" y="218"/>
                  </a:lnTo>
                  <a:lnTo>
                    <a:pt x="352" y="218"/>
                  </a:lnTo>
                  <a:lnTo>
                    <a:pt x="349" y="218"/>
                  </a:lnTo>
                  <a:lnTo>
                    <a:pt x="345" y="218"/>
                  </a:lnTo>
                  <a:lnTo>
                    <a:pt x="345" y="216"/>
                  </a:lnTo>
                  <a:lnTo>
                    <a:pt x="345" y="209"/>
                  </a:lnTo>
                  <a:lnTo>
                    <a:pt x="347" y="209"/>
                  </a:lnTo>
                  <a:lnTo>
                    <a:pt x="349" y="207"/>
                  </a:lnTo>
                  <a:lnTo>
                    <a:pt x="349" y="204"/>
                  </a:lnTo>
                  <a:lnTo>
                    <a:pt x="354" y="202"/>
                  </a:lnTo>
                  <a:lnTo>
                    <a:pt x="358" y="202"/>
                  </a:lnTo>
                  <a:lnTo>
                    <a:pt x="361" y="202"/>
                  </a:lnTo>
                  <a:lnTo>
                    <a:pt x="363" y="202"/>
                  </a:lnTo>
                  <a:lnTo>
                    <a:pt x="365" y="200"/>
                  </a:lnTo>
                  <a:lnTo>
                    <a:pt x="365" y="197"/>
                  </a:lnTo>
                  <a:lnTo>
                    <a:pt x="367" y="197"/>
                  </a:lnTo>
                  <a:lnTo>
                    <a:pt x="370" y="197"/>
                  </a:lnTo>
                  <a:lnTo>
                    <a:pt x="372" y="197"/>
                  </a:lnTo>
                  <a:lnTo>
                    <a:pt x="374" y="197"/>
                  </a:lnTo>
                  <a:lnTo>
                    <a:pt x="377" y="197"/>
                  </a:lnTo>
                  <a:lnTo>
                    <a:pt x="377" y="197"/>
                  </a:lnTo>
                  <a:lnTo>
                    <a:pt x="379" y="195"/>
                  </a:lnTo>
                  <a:lnTo>
                    <a:pt x="381" y="193"/>
                  </a:lnTo>
                  <a:lnTo>
                    <a:pt x="388" y="193"/>
                  </a:lnTo>
                  <a:lnTo>
                    <a:pt x="388" y="193"/>
                  </a:lnTo>
                  <a:lnTo>
                    <a:pt x="390" y="195"/>
                  </a:lnTo>
                  <a:lnTo>
                    <a:pt x="390" y="195"/>
                  </a:lnTo>
                  <a:lnTo>
                    <a:pt x="392" y="191"/>
                  </a:lnTo>
                  <a:lnTo>
                    <a:pt x="395" y="186"/>
                  </a:lnTo>
                  <a:lnTo>
                    <a:pt x="397" y="186"/>
                  </a:lnTo>
                  <a:lnTo>
                    <a:pt x="397" y="184"/>
                  </a:lnTo>
                  <a:lnTo>
                    <a:pt x="397" y="179"/>
                  </a:lnTo>
                  <a:lnTo>
                    <a:pt x="399" y="179"/>
                  </a:lnTo>
                  <a:lnTo>
                    <a:pt x="401" y="177"/>
                  </a:lnTo>
                  <a:lnTo>
                    <a:pt x="401" y="175"/>
                  </a:lnTo>
                  <a:lnTo>
                    <a:pt x="401" y="172"/>
                  </a:lnTo>
                  <a:lnTo>
                    <a:pt x="399" y="170"/>
                  </a:lnTo>
                  <a:lnTo>
                    <a:pt x="399" y="170"/>
                  </a:lnTo>
                  <a:lnTo>
                    <a:pt x="401" y="168"/>
                  </a:lnTo>
                  <a:lnTo>
                    <a:pt x="401" y="166"/>
                  </a:lnTo>
                  <a:lnTo>
                    <a:pt x="404" y="166"/>
                  </a:lnTo>
                  <a:lnTo>
                    <a:pt x="404" y="163"/>
                  </a:lnTo>
                  <a:lnTo>
                    <a:pt x="406" y="159"/>
                  </a:lnTo>
                  <a:lnTo>
                    <a:pt x="404" y="159"/>
                  </a:lnTo>
                  <a:lnTo>
                    <a:pt x="406" y="157"/>
                  </a:lnTo>
                  <a:lnTo>
                    <a:pt x="404" y="154"/>
                  </a:lnTo>
                  <a:lnTo>
                    <a:pt x="406" y="152"/>
                  </a:lnTo>
                  <a:lnTo>
                    <a:pt x="404" y="145"/>
                  </a:lnTo>
                  <a:lnTo>
                    <a:pt x="406" y="145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3448" y="738"/>
              <a:ext cx="605" cy="663"/>
            </a:xfrm>
            <a:custGeom>
              <a:avLst/>
              <a:gdLst/>
              <a:ahLst/>
              <a:cxnLst>
                <a:cxn ang="0">
                  <a:pos x="136" y="327"/>
                </a:cxn>
                <a:cxn ang="0">
                  <a:pos x="147" y="293"/>
                </a:cxn>
                <a:cxn ang="0">
                  <a:pos x="163" y="279"/>
                </a:cxn>
                <a:cxn ang="0">
                  <a:pos x="172" y="275"/>
                </a:cxn>
                <a:cxn ang="0">
                  <a:pos x="199" y="252"/>
                </a:cxn>
                <a:cxn ang="0">
                  <a:pos x="236" y="259"/>
                </a:cxn>
                <a:cxn ang="0">
                  <a:pos x="252" y="243"/>
                </a:cxn>
                <a:cxn ang="0">
                  <a:pos x="258" y="227"/>
                </a:cxn>
                <a:cxn ang="0">
                  <a:pos x="272" y="214"/>
                </a:cxn>
                <a:cxn ang="0">
                  <a:pos x="304" y="200"/>
                </a:cxn>
                <a:cxn ang="0">
                  <a:pos x="313" y="175"/>
                </a:cxn>
                <a:cxn ang="0">
                  <a:pos x="295" y="150"/>
                </a:cxn>
                <a:cxn ang="0">
                  <a:pos x="272" y="121"/>
                </a:cxn>
                <a:cxn ang="0">
                  <a:pos x="286" y="109"/>
                </a:cxn>
                <a:cxn ang="0">
                  <a:pos x="283" y="69"/>
                </a:cxn>
                <a:cxn ang="0">
                  <a:pos x="322" y="55"/>
                </a:cxn>
                <a:cxn ang="0">
                  <a:pos x="338" y="25"/>
                </a:cxn>
                <a:cxn ang="0">
                  <a:pos x="358" y="21"/>
                </a:cxn>
                <a:cxn ang="0">
                  <a:pos x="381" y="23"/>
                </a:cxn>
                <a:cxn ang="0">
                  <a:pos x="413" y="23"/>
                </a:cxn>
                <a:cxn ang="0">
                  <a:pos x="438" y="3"/>
                </a:cxn>
                <a:cxn ang="0">
                  <a:pos x="472" y="7"/>
                </a:cxn>
                <a:cxn ang="0">
                  <a:pos x="499" y="16"/>
                </a:cxn>
                <a:cxn ang="0">
                  <a:pos x="499" y="48"/>
                </a:cxn>
                <a:cxn ang="0">
                  <a:pos x="483" y="75"/>
                </a:cxn>
                <a:cxn ang="0">
                  <a:pos x="447" y="96"/>
                </a:cxn>
                <a:cxn ang="0">
                  <a:pos x="422" y="125"/>
                </a:cxn>
                <a:cxn ang="0">
                  <a:pos x="415" y="159"/>
                </a:cxn>
                <a:cxn ang="0">
                  <a:pos x="449" y="186"/>
                </a:cxn>
                <a:cxn ang="0">
                  <a:pos x="433" y="230"/>
                </a:cxn>
                <a:cxn ang="0">
                  <a:pos x="456" y="268"/>
                </a:cxn>
                <a:cxn ang="0">
                  <a:pos x="467" y="288"/>
                </a:cxn>
                <a:cxn ang="0">
                  <a:pos x="478" y="302"/>
                </a:cxn>
                <a:cxn ang="0">
                  <a:pos x="492" y="302"/>
                </a:cxn>
                <a:cxn ang="0">
                  <a:pos x="530" y="291"/>
                </a:cxn>
                <a:cxn ang="0">
                  <a:pos x="549" y="295"/>
                </a:cxn>
                <a:cxn ang="0">
                  <a:pos x="571" y="293"/>
                </a:cxn>
                <a:cxn ang="0">
                  <a:pos x="571" y="307"/>
                </a:cxn>
                <a:cxn ang="0">
                  <a:pos x="585" y="327"/>
                </a:cxn>
                <a:cxn ang="0">
                  <a:pos x="596" y="350"/>
                </a:cxn>
                <a:cxn ang="0">
                  <a:pos x="569" y="366"/>
                </a:cxn>
                <a:cxn ang="0">
                  <a:pos x="510" y="404"/>
                </a:cxn>
                <a:cxn ang="0">
                  <a:pos x="417" y="477"/>
                </a:cxn>
                <a:cxn ang="0">
                  <a:pos x="426" y="554"/>
                </a:cxn>
                <a:cxn ang="0">
                  <a:pos x="469" y="588"/>
                </a:cxn>
                <a:cxn ang="0">
                  <a:pos x="449" y="660"/>
                </a:cxn>
                <a:cxn ang="0">
                  <a:pos x="392" y="617"/>
                </a:cxn>
                <a:cxn ang="0">
                  <a:pos x="349" y="601"/>
                </a:cxn>
                <a:cxn ang="0">
                  <a:pos x="240" y="626"/>
                </a:cxn>
                <a:cxn ang="0">
                  <a:pos x="172" y="595"/>
                </a:cxn>
                <a:cxn ang="0">
                  <a:pos x="138" y="579"/>
                </a:cxn>
                <a:cxn ang="0">
                  <a:pos x="131" y="556"/>
                </a:cxn>
                <a:cxn ang="0">
                  <a:pos x="102" y="545"/>
                </a:cxn>
                <a:cxn ang="0">
                  <a:pos x="70" y="518"/>
                </a:cxn>
                <a:cxn ang="0">
                  <a:pos x="41" y="490"/>
                </a:cxn>
                <a:cxn ang="0">
                  <a:pos x="20" y="465"/>
                </a:cxn>
                <a:cxn ang="0">
                  <a:pos x="2" y="450"/>
                </a:cxn>
                <a:cxn ang="0">
                  <a:pos x="61" y="332"/>
                </a:cxn>
                <a:cxn ang="0">
                  <a:pos x="70" y="357"/>
                </a:cxn>
                <a:cxn ang="0">
                  <a:pos x="82" y="363"/>
                </a:cxn>
                <a:cxn ang="0">
                  <a:pos x="100" y="354"/>
                </a:cxn>
              </a:cxnLst>
              <a:rect l="0" t="0" r="r" b="b"/>
              <a:pathLst>
                <a:path w="605" h="663">
                  <a:moveTo>
                    <a:pt x="125" y="357"/>
                  </a:moveTo>
                  <a:lnTo>
                    <a:pt x="125" y="357"/>
                  </a:lnTo>
                  <a:lnTo>
                    <a:pt x="125" y="354"/>
                  </a:lnTo>
                  <a:lnTo>
                    <a:pt x="127" y="350"/>
                  </a:lnTo>
                  <a:lnTo>
                    <a:pt x="127" y="350"/>
                  </a:lnTo>
                  <a:lnTo>
                    <a:pt x="129" y="347"/>
                  </a:lnTo>
                  <a:lnTo>
                    <a:pt x="131" y="345"/>
                  </a:lnTo>
                  <a:lnTo>
                    <a:pt x="131" y="345"/>
                  </a:lnTo>
                  <a:lnTo>
                    <a:pt x="134" y="343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36"/>
                  </a:lnTo>
                  <a:lnTo>
                    <a:pt x="134" y="334"/>
                  </a:lnTo>
                  <a:lnTo>
                    <a:pt x="134" y="329"/>
                  </a:lnTo>
                  <a:lnTo>
                    <a:pt x="131" y="325"/>
                  </a:lnTo>
                  <a:lnTo>
                    <a:pt x="134" y="325"/>
                  </a:lnTo>
                  <a:lnTo>
                    <a:pt x="136" y="327"/>
                  </a:lnTo>
                  <a:lnTo>
                    <a:pt x="138" y="327"/>
                  </a:lnTo>
                  <a:lnTo>
                    <a:pt x="138" y="327"/>
                  </a:lnTo>
                  <a:lnTo>
                    <a:pt x="136" y="323"/>
                  </a:lnTo>
                  <a:lnTo>
                    <a:pt x="136" y="320"/>
                  </a:lnTo>
                  <a:lnTo>
                    <a:pt x="138" y="320"/>
                  </a:lnTo>
                  <a:lnTo>
                    <a:pt x="136" y="320"/>
                  </a:lnTo>
                  <a:lnTo>
                    <a:pt x="136" y="316"/>
                  </a:lnTo>
                  <a:lnTo>
                    <a:pt x="136" y="313"/>
                  </a:lnTo>
                  <a:lnTo>
                    <a:pt x="136" y="313"/>
                  </a:lnTo>
                  <a:lnTo>
                    <a:pt x="138" y="311"/>
                  </a:lnTo>
                  <a:lnTo>
                    <a:pt x="140" y="311"/>
                  </a:lnTo>
                  <a:lnTo>
                    <a:pt x="143" y="309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45" y="302"/>
                  </a:lnTo>
                  <a:lnTo>
                    <a:pt x="147" y="300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5" y="293"/>
                  </a:lnTo>
                  <a:lnTo>
                    <a:pt x="150" y="291"/>
                  </a:lnTo>
                  <a:lnTo>
                    <a:pt x="150" y="291"/>
                  </a:lnTo>
                  <a:lnTo>
                    <a:pt x="152" y="291"/>
                  </a:lnTo>
                  <a:lnTo>
                    <a:pt x="150" y="288"/>
                  </a:lnTo>
                  <a:lnTo>
                    <a:pt x="150" y="286"/>
                  </a:lnTo>
                  <a:lnTo>
                    <a:pt x="152" y="284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4" y="279"/>
                  </a:lnTo>
                  <a:lnTo>
                    <a:pt x="154" y="279"/>
                  </a:lnTo>
                  <a:lnTo>
                    <a:pt x="156" y="279"/>
                  </a:lnTo>
                  <a:lnTo>
                    <a:pt x="159" y="279"/>
                  </a:lnTo>
                  <a:lnTo>
                    <a:pt x="159" y="279"/>
                  </a:lnTo>
                  <a:lnTo>
                    <a:pt x="161" y="279"/>
                  </a:lnTo>
                  <a:lnTo>
                    <a:pt x="163" y="279"/>
                  </a:lnTo>
                  <a:lnTo>
                    <a:pt x="161" y="273"/>
                  </a:lnTo>
                  <a:lnTo>
                    <a:pt x="161" y="273"/>
                  </a:lnTo>
                  <a:lnTo>
                    <a:pt x="161" y="273"/>
                  </a:lnTo>
                  <a:lnTo>
                    <a:pt x="163" y="275"/>
                  </a:lnTo>
                  <a:lnTo>
                    <a:pt x="165" y="275"/>
                  </a:lnTo>
                  <a:lnTo>
                    <a:pt x="165" y="275"/>
                  </a:lnTo>
                  <a:lnTo>
                    <a:pt x="165" y="277"/>
                  </a:lnTo>
                  <a:lnTo>
                    <a:pt x="168" y="279"/>
                  </a:lnTo>
                  <a:lnTo>
                    <a:pt x="170" y="277"/>
                  </a:lnTo>
                  <a:lnTo>
                    <a:pt x="170" y="279"/>
                  </a:lnTo>
                  <a:lnTo>
                    <a:pt x="170" y="279"/>
                  </a:lnTo>
                  <a:lnTo>
                    <a:pt x="172" y="279"/>
                  </a:lnTo>
                  <a:lnTo>
                    <a:pt x="172" y="282"/>
                  </a:lnTo>
                  <a:lnTo>
                    <a:pt x="174" y="282"/>
                  </a:lnTo>
                  <a:lnTo>
                    <a:pt x="174" y="279"/>
                  </a:lnTo>
                  <a:lnTo>
                    <a:pt x="172" y="277"/>
                  </a:lnTo>
                  <a:lnTo>
                    <a:pt x="172" y="275"/>
                  </a:lnTo>
                  <a:lnTo>
                    <a:pt x="174" y="275"/>
                  </a:lnTo>
                  <a:lnTo>
                    <a:pt x="174" y="275"/>
                  </a:lnTo>
                  <a:lnTo>
                    <a:pt x="177" y="273"/>
                  </a:lnTo>
                  <a:lnTo>
                    <a:pt x="177" y="270"/>
                  </a:lnTo>
                  <a:lnTo>
                    <a:pt x="181" y="270"/>
                  </a:lnTo>
                  <a:lnTo>
                    <a:pt x="181" y="268"/>
                  </a:lnTo>
                  <a:lnTo>
                    <a:pt x="181" y="266"/>
                  </a:lnTo>
                  <a:lnTo>
                    <a:pt x="179" y="266"/>
                  </a:lnTo>
                  <a:lnTo>
                    <a:pt x="179" y="259"/>
                  </a:lnTo>
                  <a:lnTo>
                    <a:pt x="179" y="254"/>
                  </a:lnTo>
                  <a:lnTo>
                    <a:pt x="184" y="257"/>
                  </a:lnTo>
                  <a:lnTo>
                    <a:pt x="188" y="254"/>
                  </a:lnTo>
                  <a:lnTo>
                    <a:pt x="190" y="257"/>
                  </a:lnTo>
                  <a:lnTo>
                    <a:pt x="195" y="254"/>
                  </a:lnTo>
                  <a:lnTo>
                    <a:pt x="197" y="257"/>
                  </a:lnTo>
                  <a:lnTo>
                    <a:pt x="197" y="254"/>
                  </a:lnTo>
                  <a:lnTo>
                    <a:pt x="199" y="252"/>
                  </a:lnTo>
                  <a:lnTo>
                    <a:pt x="202" y="250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8" y="245"/>
                  </a:lnTo>
                  <a:lnTo>
                    <a:pt x="211" y="245"/>
                  </a:lnTo>
                  <a:lnTo>
                    <a:pt x="213" y="245"/>
                  </a:lnTo>
                  <a:lnTo>
                    <a:pt x="215" y="245"/>
                  </a:lnTo>
                  <a:lnTo>
                    <a:pt x="218" y="245"/>
                  </a:lnTo>
                  <a:lnTo>
                    <a:pt x="220" y="243"/>
                  </a:lnTo>
                  <a:lnTo>
                    <a:pt x="220" y="243"/>
                  </a:lnTo>
                  <a:lnTo>
                    <a:pt x="222" y="245"/>
                  </a:lnTo>
                  <a:lnTo>
                    <a:pt x="227" y="245"/>
                  </a:lnTo>
                  <a:lnTo>
                    <a:pt x="229" y="245"/>
                  </a:lnTo>
                  <a:lnTo>
                    <a:pt x="229" y="250"/>
                  </a:lnTo>
                  <a:lnTo>
                    <a:pt x="231" y="259"/>
                  </a:lnTo>
                  <a:lnTo>
                    <a:pt x="233" y="257"/>
                  </a:lnTo>
                  <a:lnTo>
                    <a:pt x="236" y="259"/>
                  </a:lnTo>
                  <a:lnTo>
                    <a:pt x="238" y="259"/>
                  </a:lnTo>
                  <a:lnTo>
                    <a:pt x="238" y="257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61"/>
                  </a:lnTo>
                  <a:lnTo>
                    <a:pt x="243" y="261"/>
                  </a:lnTo>
                  <a:lnTo>
                    <a:pt x="247" y="259"/>
                  </a:lnTo>
                  <a:lnTo>
                    <a:pt x="252" y="259"/>
                  </a:lnTo>
                  <a:lnTo>
                    <a:pt x="254" y="257"/>
                  </a:lnTo>
                  <a:lnTo>
                    <a:pt x="254" y="257"/>
                  </a:lnTo>
                  <a:lnTo>
                    <a:pt x="254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2"/>
                  </a:lnTo>
                  <a:lnTo>
                    <a:pt x="256" y="252"/>
                  </a:lnTo>
                  <a:lnTo>
                    <a:pt x="254" y="245"/>
                  </a:lnTo>
                  <a:lnTo>
                    <a:pt x="252" y="243"/>
                  </a:lnTo>
                  <a:lnTo>
                    <a:pt x="249" y="241"/>
                  </a:lnTo>
                  <a:lnTo>
                    <a:pt x="249" y="241"/>
                  </a:lnTo>
                  <a:lnTo>
                    <a:pt x="254" y="239"/>
                  </a:lnTo>
                  <a:lnTo>
                    <a:pt x="254" y="239"/>
                  </a:lnTo>
                  <a:lnTo>
                    <a:pt x="254" y="236"/>
                  </a:lnTo>
                  <a:lnTo>
                    <a:pt x="252" y="236"/>
                  </a:lnTo>
                  <a:lnTo>
                    <a:pt x="249" y="236"/>
                  </a:lnTo>
                  <a:lnTo>
                    <a:pt x="249" y="234"/>
                  </a:lnTo>
                  <a:lnTo>
                    <a:pt x="249" y="234"/>
                  </a:lnTo>
                  <a:lnTo>
                    <a:pt x="252" y="232"/>
                  </a:lnTo>
                  <a:lnTo>
                    <a:pt x="252" y="232"/>
                  </a:lnTo>
                  <a:lnTo>
                    <a:pt x="254" y="232"/>
                  </a:lnTo>
                  <a:lnTo>
                    <a:pt x="258" y="232"/>
                  </a:lnTo>
                  <a:lnTo>
                    <a:pt x="258" y="232"/>
                  </a:lnTo>
                  <a:lnTo>
                    <a:pt x="258" y="232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6" y="225"/>
                  </a:lnTo>
                  <a:lnTo>
                    <a:pt x="254" y="225"/>
                  </a:lnTo>
                  <a:lnTo>
                    <a:pt x="254" y="223"/>
                  </a:lnTo>
                  <a:lnTo>
                    <a:pt x="254" y="223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4" y="218"/>
                  </a:lnTo>
                  <a:lnTo>
                    <a:pt x="254" y="216"/>
                  </a:lnTo>
                  <a:lnTo>
                    <a:pt x="254" y="214"/>
                  </a:lnTo>
                  <a:lnTo>
                    <a:pt x="254" y="214"/>
                  </a:lnTo>
                  <a:lnTo>
                    <a:pt x="256" y="214"/>
                  </a:lnTo>
                  <a:lnTo>
                    <a:pt x="258" y="216"/>
                  </a:lnTo>
                  <a:lnTo>
                    <a:pt x="261" y="211"/>
                  </a:lnTo>
                  <a:lnTo>
                    <a:pt x="267" y="209"/>
                  </a:lnTo>
                  <a:lnTo>
                    <a:pt x="270" y="209"/>
                  </a:lnTo>
                  <a:lnTo>
                    <a:pt x="270" y="214"/>
                  </a:lnTo>
                  <a:lnTo>
                    <a:pt x="272" y="214"/>
                  </a:lnTo>
                  <a:lnTo>
                    <a:pt x="274" y="209"/>
                  </a:lnTo>
                  <a:lnTo>
                    <a:pt x="277" y="209"/>
                  </a:lnTo>
                  <a:lnTo>
                    <a:pt x="283" y="209"/>
                  </a:lnTo>
                  <a:lnTo>
                    <a:pt x="283" y="211"/>
                  </a:lnTo>
                  <a:lnTo>
                    <a:pt x="286" y="209"/>
                  </a:lnTo>
                  <a:lnTo>
                    <a:pt x="288" y="209"/>
                  </a:lnTo>
                  <a:lnTo>
                    <a:pt x="288" y="209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7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301" y="205"/>
                  </a:lnTo>
                  <a:lnTo>
                    <a:pt x="304" y="202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6" y="198"/>
                  </a:lnTo>
                  <a:lnTo>
                    <a:pt x="306" y="198"/>
                  </a:lnTo>
                  <a:lnTo>
                    <a:pt x="306" y="196"/>
                  </a:lnTo>
                  <a:lnTo>
                    <a:pt x="311" y="193"/>
                  </a:lnTo>
                  <a:lnTo>
                    <a:pt x="311" y="189"/>
                  </a:lnTo>
                  <a:lnTo>
                    <a:pt x="311" y="189"/>
                  </a:lnTo>
                  <a:lnTo>
                    <a:pt x="311" y="186"/>
                  </a:lnTo>
                  <a:lnTo>
                    <a:pt x="311" y="184"/>
                  </a:lnTo>
                  <a:lnTo>
                    <a:pt x="317" y="186"/>
                  </a:lnTo>
                  <a:lnTo>
                    <a:pt x="317" y="184"/>
                  </a:lnTo>
                  <a:lnTo>
                    <a:pt x="317" y="182"/>
                  </a:lnTo>
                  <a:lnTo>
                    <a:pt x="320" y="180"/>
                  </a:lnTo>
                  <a:lnTo>
                    <a:pt x="320" y="177"/>
                  </a:lnTo>
                  <a:lnTo>
                    <a:pt x="320" y="175"/>
                  </a:lnTo>
                  <a:lnTo>
                    <a:pt x="317" y="175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3"/>
                  </a:lnTo>
                  <a:lnTo>
                    <a:pt x="311" y="171"/>
                  </a:lnTo>
                  <a:lnTo>
                    <a:pt x="311" y="168"/>
                  </a:lnTo>
                  <a:lnTo>
                    <a:pt x="306" y="166"/>
                  </a:lnTo>
                  <a:lnTo>
                    <a:pt x="308" y="161"/>
                  </a:lnTo>
                  <a:lnTo>
                    <a:pt x="311" y="159"/>
                  </a:lnTo>
                  <a:lnTo>
                    <a:pt x="308" y="159"/>
                  </a:lnTo>
                  <a:lnTo>
                    <a:pt x="306" y="157"/>
                  </a:lnTo>
                  <a:lnTo>
                    <a:pt x="304" y="157"/>
                  </a:lnTo>
                  <a:lnTo>
                    <a:pt x="301" y="157"/>
                  </a:lnTo>
                  <a:lnTo>
                    <a:pt x="299" y="155"/>
                  </a:lnTo>
                  <a:lnTo>
                    <a:pt x="301" y="152"/>
                  </a:lnTo>
                  <a:lnTo>
                    <a:pt x="301" y="150"/>
                  </a:lnTo>
                  <a:lnTo>
                    <a:pt x="299" y="148"/>
                  </a:lnTo>
                  <a:lnTo>
                    <a:pt x="299" y="148"/>
                  </a:lnTo>
                  <a:lnTo>
                    <a:pt x="297" y="150"/>
                  </a:lnTo>
                  <a:lnTo>
                    <a:pt x="295" y="150"/>
                  </a:lnTo>
                  <a:lnTo>
                    <a:pt x="290" y="150"/>
                  </a:lnTo>
                  <a:lnTo>
                    <a:pt x="288" y="152"/>
                  </a:lnTo>
                  <a:lnTo>
                    <a:pt x="286" y="146"/>
                  </a:lnTo>
                  <a:lnTo>
                    <a:pt x="286" y="143"/>
                  </a:lnTo>
                  <a:lnTo>
                    <a:pt x="288" y="139"/>
                  </a:lnTo>
                  <a:lnTo>
                    <a:pt x="288" y="137"/>
                  </a:lnTo>
                  <a:lnTo>
                    <a:pt x="286" y="134"/>
                  </a:lnTo>
                  <a:lnTo>
                    <a:pt x="286" y="134"/>
                  </a:lnTo>
                  <a:lnTo>
                    <a:pt x="286" y="132"/>
                  </a:lnTo>
                  <a:lnTo>
                    <a:pt x="283" y="130"/>
                  </a:lnTo>
                  <a:lnTo>
                    <a:pt x="279" y="130"/>
                  </a:lnTo>
                  <a:lnTo>
                    <a:pt x="279" y="127"/>
                  </a:lnTo>
                  <a:lnTo>
                    <a:pt x="279" y="125"/>
                  </a:lnTo>
                  <a:lnTo>
                    <a:pt x="272" y="123"/>
                  </a:lnTo>
                  <a:lnTo>
                    <a:pt x="272" y="121"/>
                  </a:lnTo>
                  <a:lnTo>
                    <a:pt x="272" y="121"/>
                  </a:lnTo>
                  <a:lnTo>
                    <a:pt x="272" y="121"/>
                  </a:lnTo>
                  <a:lnTo>
                    <a:pt x="274" y="118"/>
                  </a:lnTo>
                  <a:lnTo>
                    <a:pt x="274" y="118"/>
                  </a:lnTo>
                  <a:lnTo>
                    <a:pt x="277" y="118"/>
                  </a:lnTo>
                  <a:lnTo>
                    <a:pt x="277" y="118"/>
                  </a:lnTo>
                  <a:lnTo>
                    <a:pt x="281" y="118"/>
                  </a:lnTo>
                  <a:lnTo>
                    <a:pt x="281" y="116"/>
                  </a:lnTo>
                  <a:lnTo>
                    <a:pt x="281" y="116"/>
                  </a:lnTo>
                  <a:lnTo>
                    <a:pt x="281" y="116"/>
                  </a:lnTo>
                  <a:lnTo>
                    <a:pt x="283" y="114"/>
                  </a:lnTo>
                  <a:lnTo>
                    <a:pt x="283" y="114"/>
                  </a:lnTo>
                  <a:lnTo>
                    <a:pt x="283" y="116"/>
                  </a:lnTo>
                  <a:lnTo>
                    <a:pt x="286" y="118"/>
                  </a:lnTo>
                  <a:lnTo>
                    <a:pt x="286" y="118"/>
                  </a:lnTo>
                  <a:lnTo>
                    <a:pt x="286" y="116"/>
                  </a:lnTo>
                  <a:lnTo>
                    <a:pt x="286" y="114"/>
                  </a:lnTo>
                  <a:lnTo>
                    <a:pt x="286" y="112"/>
                  </a:lnTo>
                  <a:lnTo>
                    <a:pt x="286" y="109"/>
                  </a:lnTo>
                  <a:lnTo>
                    <a:pt x="286" y="105"/>
                  </a:lnTo>
                  <a:lnTo>
                    <a:pt x="288" y="103"/>
                  </a:lnTo>
                  <a:lnTo>
                    <a:pt x="288" y="103"/>
                  </a:lnTo>
                  <a:lnTo>
                    <a:pt x="286" y="100"/>
                  </a:lnTo>
                  <a:lnTo>
                    <a:pt x="288" y="96"/>
                  </a:lnTo>
                  <a:lnTo>
                    <a:pt x="290" y="93"/>
                  </a:lnTo>
                  <a:lnTo>
                    <a:pt x="297" y="87"/>
                  </a:lnTo>
                  <a:lnTo>
                    <a:pt x="297" y="82"/>
                  </a:lnTo>
                  <a:lnTo>
                    <a:pt x="295" y="80"/>
                  </a:lnTo>
                  <a:lnTo>
                    <a:pt x="292" y="80"/>
                  </a:lnTo>
                  <a:lnTo>
                    <a:pt x="286" y="80"/>
                  </a:lnTo>
                  <a:lnTo>
                    <a:pt x="283" y="80"/>
                  </a:lnTo>
                  <a:lnTo>
                    <a:pt x="279" y="80"/>
                  </a:lnTo>
                  <a:lnTo>
                    <a:pt x="279" y="78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3" y="69"/>
                  </a:lnTo>
                  <a:lnTo>
                    <a:pt x="283" y="66"/>
                  </a:lnTo>
                  <a:lnTo>
                    <a:pt x="288" y="64"/>
                  </a:lnTo>
                  <a:lnTo>
                    <a:pt x="292" y="64"/>
                  </a:lnTo>
                  <a:lnTo>
                    <a:pt x="295" y="64"/>
                  </a:lnTo>
                  <a:lnTo>
                    <a:pt x="297" y="64"/>
                  </a:lnTo>
                  <a:lnTo>
                    <a:pt x="299" y="62"/>
                  </a:lnTo>
                  <a:lnTo>
                    <a:pt x="299" y="59"/>
                  </a:lnTo>
                  <a:lnTo>
                    <a:pt x="301" y="59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11" y="59"/>
                  </a:lnTo>
                  <a:lnTo>
                    <a:pt x="311" y="59"/>
                  </a:lnTo>
                  <a:lnTo>
                    <a:pt x="313" y="57"/>
                  </a:lnTo>
                  <a:lnTo>
                    <a:pt x="315" y="55"/>
                  </a:lnTo>
                  <a:lnTo>
                    <a:pt x="322" y="55"/>
                  </a:lnTo>
                  <a:lnTo>
                    <a:pt x="322" y="55"/>
                  </a:lnTo>
                  <a:lnTo>
                    <a:pt x="324" y="57"/>
                  </a:lnTo>
                  <a:lnTo>
                    <a:pt x="324" y="57"/>
                  </a:lnTo>
                  <a:lnTo>
                    <a:pt x="326" y="53"/>
                  </a:lnTo>
                  <a:lnTo>
                    <a:pt x="329" y="48"/>
                  </a:lnTo>
                  <a:lnTo>
                    <a:pt x="331" y="48"/>
                  </a:lnTo>
                  <a:lnTo>
                    <a:pt x="331" y="46"/>
                  </a:lnTo>
                  <a:lnTo>
                    <a:pt x="331" y="41"/>
                  </a:lnTo>
                  <a:lnTo>
                    <a:pt x="333" y="41"/>
                  </a:lnTo>
                  <a:lnTo>
                    <a:pt x="335" y="39"/>
                  </a:lnTo>
                  <a:lnTo>
                    <a:pt x="335" y="37"/>
                  </a:lnTo>
                  <a:lnTo>
                    <a:pt x="335" y="34"/>
                  </a:lnTo>
                  <a:lnTo>
                    <a:pt x="333" y="32"/>
                  </a:lnTo>
                  <a:lnTo>
                    <a:pt x="333" y="32"/>
                  </a:lnTo>
                  <a:lnTo>
                    <a:pt x="335" y="30"/>
                  </a:lnTo>
                  <a:lnTo>
                    <a:pt x="335" y="28"/>
                  </a:lnTo>
                  <a:lnTo>
                    <a:pt x="338" y="28"/>
                  </a:lnTo>
                  <a:lnTo>
                    <a:pt x="338" y="25"/>
                  </a:lnTo>
                  <a:lnTo>
                    <a:pt x="340" y="21"/>
                  </a:lnTo>
                  <a:lnTo>
                    <a:pt x="338" y="21"/>
                  </a:lnTo>
                  <a:lnTo>
                    <a:pt x="340" y="19"/>
                  </a:lnTo>
                  <a:lnTo>
                    <a:pt x="338" y="16"/>
                  </a:lnTo>
                  <a:lnTo>
                    <a:pt x="340" y="14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2" y="10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49" y="12"/>
                  </a:lnTo>
                  <a:lnTo>
                    <a:pt x="349" y="14"/>
                  </a:lnTo>
                  <a:lnTo>
                    <a:pt x="351" y="16"/>
                  </a:lnTo>
                  <a:lnTo>
                    <a:pt x="351" y="19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23"/>
                  </a:lnTo>
                  <a:lnTo>
                    <a:pt x="358" y="23"/>
                  </a:lnTo>
                  <a:lnTo>
                    <a:pt x="360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7" y="25"/>
                  </a:lnTo>
                  <a:lnTo>
                    <a:pt x="369" y="25"/>
                  </a:lnTo>
                  <a:lnTo>
                    <a:pt x="369" y="25"/>
                  </a:lnTo>
                  <a:lnTo>
                    <a:pt x="369" y="28"/>
                  </a:lnTo>
                  <a:lnTo>
                    <a:pt x="369" y="30"/>
                  </a:lnTo>
                  <a:lnTo>
                    <a:pt x="369" y="32"/>
                  </a:lnTo>
                  <a:lnTo>
                    <a:pt x="369" y="34"/>
                  </a:lnTo>
                  <a:lnTo>
                    <a:pt x="374" y="32"/>
                  </a:lnTo>
                  <a:lnTo>
                    <a:pt x="374" y="30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1" y="23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92" y="25"/>
                  </a:lnTo>
                  <a:lnTo>
                    <a:pt x="392" y="25"/>
                  </a:lnTo>
                  <a:lnTo>
                    <a:pt x="397" y="25"/>
                  </a:lnTo>
                  <a:lnTo>
                    <a:pt x="397" y="25"/>
                  </a:lnTo>
                  <a:lnTo>
                    <a:pt x="399" y="23"/>
                  </a:lnTo>
                  <a:lnTo>
                    <a:pt x="399" y="23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4" y="21"/>
                  </a:lnTo>
                  <a:lnTo>
                    <a:pt x="406" y="21"/>
                  </a:lnTo>
                  <a:lnTo>
                    <a:pt x="406" y="23"/>
                  </a:lnTo>
                  <a:lnTo>
                    <a:pt x="408" y="23"/>
                  </a:lnTo>
                  <a:lnTo>
                    <a:pt x="410" y="25"/>
                  </a:lnTo>
                  <a:lnTo>
                    <a:pt x="410" y="25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17" y="21"/>
                  </a:lnTo>
                  <a:lnTo>
                    <a:pt x="415" y="21"/>
                  </a:lnTo>
                  <a:lnTo>
                    <a:pt x="415" y="19"/>
                  </a:lnTo>
                  <a:lnTo>
                    <a:pt x="415" y="16"/>
                  </a:lnTo>
                  <a:lnTo>
                    <a:pt x="415" y="16"/>
                  </a:lnTo>
                  <a:lnTo>
                    <a:pt x="419" y="16"/>
                  </a:lnTo>
                  <a:lnTo>
                    <a:pt x="419" y="16"/>
                  </a:lnTo>
                  <a:lnTo>
                    <a:pt x="422" y="14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5"/>
                  </a:lnTo>
                  <a:lnTo>
                    <a:pt x="433" y="5"/>
                  </a:lnTo>
                  <a:lnTo>
                    <a:pt x="438" y="3"/>
                  </a:lnTo>
                  <a:lnTo>
                    <a:pt x="438" y="3"/>
                  </a:lnTo>
                  <a:lnTo>
                    <a:pt x="440" y="3"/>
                  </a:lnTo>
                  <a:lnTo>
                    <a:pt x="442" y="3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9" y="3"/>
                  </a:lnTo>
                  <a:lnTo>
                    <a:pt x="451" y="5"/>
                  </a:lnTo>
                  <a:lnTo>
                    <a:pt x="451" y="5"/>
                  </a:lnTo>
                  <a:lnTo>
                    <a:pt x="453" y="7"/>
                  </a:lnTo>
                  <a:lnTo>
                    <a:pt x="458" y="10"/>
                  </a:lnTo>
                  <a:lnTo>
                    <a:pt x="458" y="10"/>
                  </a:lnTo>
                  <a:lnTo>
                    <a:pt x="460" y="12"/>
                  </a:lnTo>
                  <a:lnTo>
                    <a:pt x="462" y="10"/>
                  </a:lnTo>
                  <a:lnTo>
                    <a:pt x="467" y="10"/>
                  </a:lnTo>
                  <a:lnTo>
                    <a:pt x="469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4" y="7"/>
                  </a:lnTo>
                  <a:lnTo>
                    <a:pt x="476" y="10"/>
                  </a:lnTo>
                  <a:lnTo>
                    <a:pt x="476" y="10"/>
                  </a:lnTo>
                  <a:lnTo>
                    <a:pt x="478" y="10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7"/>
                  </a:lnTo>
                  <a:lnTo>
                    <a:pt x="490" y="7"/>
                  </a:lnTo>
                  <a:lnTo>
                    <a:pt x="492" y="10"/>
                  </a:lnTo>
                  <a:lnTo>
                    <a:pt x="494" y="10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4"/>
                  </a:lnTo>
                  <a:lnTo>
                    <a:pt x="499" y="14"/>
                  </a:lnTo>
                  <a:lnTo>
                    <a:pt x="499" y="16"/>
                  </a:lnTo>
                  <a:lnTo>
                    <a:pt x="499" y="19"/>
                  </a:lnTo>
                  <a:lnTo>
                    <a:pt x="499" y="21"/>
                  </a:lnTo>
                  <a:lnTo>
                    <a:pt x="499" y="23"/>
                  </a:lnTo>
                  <a:lnTo>
                    <a:pt x="501" y="28"/>
                  </a:lnTo>
                  <a:lnTo>
                    <a:pt x="503" y="30"/>
                  </a:lnTo>
                  <a:lnTo>
                    <a:pt x="503" y="32"/>
                  </a:lnTo>
                  <a:lnTo>
                    <a:pt x="501" y="34"/>
                  </a:lnTo>
                  <a:lnTo>
                    <a:pt x="503" y="34"/>
                  </a:lnTo>
                  <a:lnTo>
                    <a:pt x="501" y="39"/>
                  </a:lnTo>
                  <a:lnTo>
                    <a:pt x="501" y="39"/>
                  </a:lnTo>
                  <a:lnTo>
                    <a:pt x="501" y="41"/>
                  </a:lnTo>
                  <a:lnTo>
                    <a:pt x="501" y="44"/>
                  </a:lnTo>
                  <a:lnTo>
                    <a:pt x="506" y="46"/>
                  </a:lnTo>
                  <a:lnTo>
                    <a:pt x="503" y="48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499" y="48"/>
                  </a:lnTo>
                  <a:lnTo>
                    <a:pt x="496" y="46"/>
                  </a:lnTo>
                  <a:lnTo>
                    <a:pt x="494" y="48"/>
                  </a:lnTo>
                  <a:lnTo>
                    <a:pt x="492" y="48"/>
                  </a:lnTo>
                  <a:lnTo>
                    <a:pt x="490" y="50"/>
                  </a:lnTo>
                  <a:lnTo>
                    <a:pt x="487" y="53"/>
                  </a:lnTo>
                  <a:lnTo>
                    <a:pt x="478" y="57"/>
                  </a:lnTo>
                  <a:lnTo>
                    <a:pt x="476" y="59"/>
                  </a:lnTo>
                  <a:lnTo>
                    <a:pt x="476" y="64"/>
                  </a:lnTo>
                  <a:lnTo>
                    <a:pt x="481" y="66"/>
                  </a:lnTo>
                  <a:lnTo>
                    <a:pt x="481" y="66"/>
                  </a:lnTo>
                  <a:lnTo>
                    <a:pt x="483" y="69"/>
                  </a:lnTo>
                  <a:lnTo>
                    <a:pt x="483" y="69"/>
                  </a:lnTo>
                  <a:lnTo>
                    <a:pt x="483" y="71"/>
                  </a:lnTo>
                  <a:lnTo>
                    <a:pt x="483" y="73"/>
                  </a:lnTo>
                  <a:lnTo>
                    <a:pt x="485" y="73"/>
                  </a:lnTo>
                  <a:lnTo>
                    <a:pt x="485" y="75"/>
                  </a:lnTo>
                  <a:lnTo>
                    <a:pt x="483" y="75"/>
                  </a:lnTo>
                  <a:lnTo>
                    <a:pt x="481" y="73"/>
                  </a:lnTo>
                  <a:lnTo>
                    <a:pt x="476" y="73"/>
                  </a:lnTo>
                  <a:lnTo>
                    <a:pt x="474" y="73"/>
                  </a:lnTo>
                  <a:lnTo>
                    <a:pt x="472" y="75"/>
                  </a:lnTo>
                  <a:lnTo>
                    <a:pt x="469" y="73"/>
                  </a:lnTo>
                  <a:lnTo>
                    <a:pt x="462" y="73"/>
                  </a:lnTo>
                  <a:lnTo>
                    <a:pt x="462" y="73"/>
                  </a:lnTo>
                  <a:lnTo>
                    <a:pt x="462" y="73"/>
                  </a:lnTo>
                  <a:lnTo>
                    <a:pt x="458" y="75"/>
                  </a:lnTo>
                  <a:lnTo>
                    <a:pt x="456" y="80"/>
                  </a:lnTo>
                  <a:lnTo>
                    <a:pt x="453" y="78"/>
                  </a:lnTo>
                  <a:lnTo>
                    <a:pt x="451" y="80"/>
                  </a:lnTo>
                  <a:lnTo>
                    <a:pt x="453" y="82"/>
                  </a:lnTo>
                  <a:lnTo>
                    <a:pt x="451" y="82"/>
                  </a:lnTo>
                  <a:lnTo>
                    <a:pt x="447" y="87"/>
                  </a:lnTo>
                  <a:lnTo>
                    <a:pt x="444" y="91"/>
                  </a:lnTo>
                  <a:lnTo>
                    <a:pt x="447" y="96"/>
                  </a:lnTo>
                  <a:lnTo>
                    <a:pt x="444" y="98"/>
                  </a:lnTo>
                  <a:lnTo>
                    <a:pt x="442" y="98"/>
                  </a:lnTo>
                  <a:lnTo>
                    <a:pt x="440" y="103"/>
                  </a:lnTo>
                  <a:lnTo>
                    <a:pt x="438" y="105"/>
                  </a:lnTo>
                  <a:lnTo>
                    <a:pt x="438" y="103"/>
                  </a:lnTo>
                  <a:lnTo>
                    <a:pt x="438" y="109"/>
                  </a:lnTo>
                  <a:lnTo>
                    <a:pt x="435" y="109"/>
                  </a:lnTo>
                  <a:lnTo>
                    <a:pt x="435" y="109"/>
                  </a:lnTo>
                  <a:lnTo>
                    <a:pt x="435" y="112"/>
                  </a:lnTo>
                  <a:lnTo>
                    <a:pt x="435" y="114"/>
                  </a:lnTo>
                  <a:lnTo>
                    <a:pt x="431" y="116"/>
                  </a:lnTo>
                  <a:lnTo>
                    <a:pt x="428" y="116"/>
                  </a:lnTo>
                  <a:lnTo>
                    <a:pt x="428" y="121"/>
                  </a:lnTo>
                  <a:lnTo>
                    <a:pt x="426" y="123"/>
                  </a:lnTo>
                  <a:lnTo>
                    <a:pt x="426" y="125"/>
                  </a:lnTo>
                  <a:lnTo>
                    <a:pt x="424" y="125"/>
                  </a:lnTo>
                  <a:lnTo>
                    <a:pt x="422" y="125"/>
                  </a:lnTo>
                  <a:lnTo>
                    <a:pt x="417" y="125"/>
                  </a:lnTo>
                  <a:lnTo>
                    <a:pt x="413" y="127"/>
                  </a:lnTo>
                  <a:lnTo>
                    <a:pt x="415" y="132"/>
                  </a:lnTo>
                  <a:lnTo>
                    <a:pt x="413" y="132"/>
                  </a:lnTo>
                  <a:lnTo>
                    <a:pt x="413" y="137"/>
                  </a:lnTo>
                  <a:lnTo>
                    <a:pt x="413" y="137"/>
                  </a:lnTo>
                  <a:lnTo>
                    <a:pt x="410" y="139"/>
                  </a:lnTo>
                  <a:lnTo>
                    <a:pt x="408" y="141"/>
                  </a:lnTo>
                  <a:lnTo>
                    <a:pt x="408" y="141"/>
                  </a:lnTo>
                  <a:lnTo>
                    <a:pt x="406" y="150"/>
                  </a:lnTo>
                  <a:lnTo>
                    <a:pt x="408" y="152"/>
                  </a:lnTo>
                  <a:lnTo>
                    <a:pt x="410" y="152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3" y="157"/>
                  </a:lnTo>
                  <a:lnTo>
                    <a:pt x="415" y="157"/>
                  </a:lnTo>
                  <a:lnTo>
                    <a:pt x="415" y="159"/>
                  </a:lnTo>
                  <a:lnTo>
                    <a:pt x="419" y="161"/>
                  </a:lnTo>
                  <a:lnTo>
                    <a:pt x="424" y="159"/>
                  </a:lnTo>
                  <a:lnTo>
                    <a:pt x="426" y="161"/>
                  </a:lnTo>
                  <a:lnTo>
                    <a:pt x="426" y="166"/>
                  </a:lnTo>
                  <a:lnTo>
                    <a:pt x="428" y="166"/>
                  </a:lnTo>
                  <a:lnTo>
                    <a:pt x="433" y="166"/>
                  </a:lnTo>
                  <a:lnTo>
                    <a:pt x="435" y="168"/>
                  </a:lnTo>
                  <a:lnTo>
                    <a:pt x="435" y="168"/>
                  </a:lnTo>
                  <a:lnTo>
                    <a:pt x="438" y="173"/>
                  </a:lnTo>
                  <a:lnTo>
                    <a:pt x="438" y="175"/>
                  </a:lnTo>
                  <a:lnTo>
                    <a:pt x="440" y="177"/>
                  </a:lnTo>
                  <a:lnTo>
                    <a:pt x="440" y="180"/>
                  </a:lnTo>
                  <a:lnTo>
                    <a:pt x="440" y="180"/>
                  </a:lnTo>
                  <a:lnTo>
                    <a:pt x="442" y="182"/>
                  </a:lnTo>
                  <a:lnTo>
                    <a:pt x="444" y="182"/>
                  </a:lnTo>
                  <a:lnTo>
                    <a:pt x="449" y="184"/>
                  </a:lnTo>
                  <a:lnTo>
                    <a:pt x="449" y="186"/>
                  </a:lnTo>
                  <a:lnTo>
                    <a:pt x="451" y="191"/>
                  </a:lnTo>
                  <a:lnTo>
                    <a:pt x="451" y="193"/>
                  </a:lnTo>
                  <a:lnTo>
                    <a:pt x="449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7" y="200"/>
                  </a:lnTo>
                  <a:lnTo>
                    <a:pt x="449" y="202"/>
                  </a:lnTo>
                  <a:lnTo>
                    <a:pt x="444" y="205"/>
                  </a:lnTo>
                  <a:lnTo>
                    <a:pt x="444" y="207"/>
                  </a:lnTo>
                  <a:lnTo>
                    <a:pt x="438" y="209"/>
                  </a:lnTo>
                  <a:lnTo>
                    <a:pt x="433" y="214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1" y="220"/>
                  </a:lnTo>
                  <a:lnTo>
                    <a:pt x="428" y="225"/>
                  </a:lnTo>
                  <a:lnTo>
                    <a:pt x="428" y="225"/>
                  </a:lnTo>
                  <a:lnTo>
                    <a:pt x="433" y="230"/>
                  </a:lnTo>
                  <a:lnTo>
                    <a:pt x="433" y="236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5" y="248"/>
                  </a:lnTo>
                  <a:lnTo>
                    <a:pt x="435" y="257"/>
                  </a:lnTo>
                  <a:lnTo>
                    <a:pt x="438" y="259"/>
                  </a:lnTo>
                  <a:lnTo>
                    <a:pt x="440" y="257"/>
                  </a:lnTo>
                  <a:lnTo>
                    <a:pt x="442" y="259"/>
                  </a:lnTo>
                  <a:lnTo>
                    <a:pt x="444" y="259"/>
                  </a:lnTo>
                  <a:lnTo>
                    <a:pt x="444" y="264"/>
                  </a:lnTo>
                  <a:lnTo>
                    <a:pt x="447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6" y="266"/>
                  </a:lnTo>
                  <a:lnTo>
                    <a:pt x="456" y="266"/>
                  </a:lnTo>
                  <a:lnTo>
                    <a:pt x="456" y="268"/>
                  </a:lnTo>
                  <a:lnTo>
                    <a:pt x="458" y="270"/>
                  </a:lnTo>
                  <a:lnTo>
                    <a:pt x="458" y="273"/>
                  </a:lnTo>
                  <a:lnTo>
                    <a:pt x="460" y="273"/>
                  </a:lnTo>
                  <a:lnTo>
                    <a:pt x="460" y="273"/>
                  </a:lnTo>
                  <a:lnTo>
                    <a:pt x="460" y="273"/>
                  </a:lnTo>
                  <a:lnTo>
                    <a:pt x="456" y="275"/>
                  </a:lnTo>
                  <a:lnTo>
                    <a:pt x="460" y="279"/>
                  </a:lnTo>
                  <a:lnTo>
                    <a:pt x="462" y="279"/>
                  </a:lnTo>
                  <a:lnTo>
                    <a:pt x="462" y="284"/>
                  </a:lnTo>
                  <a:lnTo>
                    <a:pt x="465" y="284"/>
                  </a:lnTo>
                  <a:lnTo>
                    <a:pt x="462" y="284"/>
                  </a:lnTo>
                  <a:lnTo>
                    <a:pt x="465" y="284"/>
                  </a:lnTo>
                  <a:lnTo>
                    <a:pt x="462" y="284"/>
                  </a:lnTo>
                  <a:lnTo>
                    <a:pt x="462" y="286"/>
                  </a:lnTo>
                  <a:lnTo>
                    <a:pt x="462" y="286"/>
                  </a:lnTo>
                  <a:lnTo>
                    <a:pt x="467" y="286"/>
                  </a:lnTo>
                  <a:lnTo>
                    <a:pt x="467" y="288"/>
                  </a:lnTo>
                  <a:lnTo>
                    <a:pt x="467" y="291"/>
                  </a:lnTo>
                  <a:lnTo>
                    <a:pt x="469" y="291"/>
                  </a:lnTo>
                  <a:lnTo>
                    <a:pt x="469" y="293"/>
                  </a:lnTo>
                  <a:lnTo>
                    <a:pt x="467" y="293"/>
                  </a:lnTo>
                  <a:lnTo>
                    <a:pt x="469" y="295"/>
                  </a:lnTo>
                  <a:lnTo>
                    <a:pt x="467" y="295"/>
                  </a:lnTo>
                  <a:lnTo>
                    <a:pt x="469" y="295"/>
                  </a:lnTo>
                  <a:lnTo>
                    <a:pt x="469" y="298"/>
                  </a:lnTo>
                  <a:lnTo>
                    <a:pt x="469" y="298"/>
                  </a:lnTo>
                  <a:lnTo>
                    <a:pt x="472" y="300"/>
                  </a:lnTo>
                  <a:lnTo>
                    <a:pt x="472" y="298"/>
                  </a:lnTo>
                  <a:lnTo>
                    <a:pt x="472" y="300"/>
                  </a:lnTo>
                  <a:lnTo>
                    <a:pt x="474" y="300"/>
                  </a:lnTo>
                  <a:lnTo>
                    <a:pt x="476" y="300"/>
                  </a:lnTo>
                  <a:lnTo>
                    <a:pt x="476" y="302"/>
                  </a:lnTo>
                  <a:lnTo>
                    <a:pt x="478" y="302"/>
                  </a:lnTo>
                  <a:lnTo>
                    <a:pt x="478" y="302"/>
                  </a:lnTo>
                  <a:lnTo>
                    <a:pt x="478" y="302"/>
                  </a:lnTo>
                  <a:lnTo>
                    <a:pt x="481" y="300"/>
                  </a:lnTo>
                  <a:lnTo>
                    <a:pt x="478" y="298"/>
                  </a:lnTo>
                  <a:lnTo>
                    <a:pt x="478" y="295"/>
                  </a:lnTo>
                  <a:lnTo>
                    <a:pt x="481" y="295"/>
                  </a:lnTo>
                  <a:lnTo>
                    <a:pt x="481" y="295"/>
                  </a:lnTo>
                  <a:lnTo>
                    <a:pt x="485" y="298"/>
                  </a:lnTo>
                  <a:lnTo>
                    <a:pt x="487" y="298"/>
                  </a:lnTo>
                  <a:lnTo>
                    <a:pt x="487" y="298"/>
                  </a:lnTo>
                  <a:lnTo>
                    <a:pt x="487" y="298"/>
                  </a:lnTo>
                  <a:lnTo>
                    <a:pt x="487" y="300"/>
                  </a:lnTo>
                  <a:lnTo>
                    <a:pt x="487" y="302"/>
                  </a:lnTo>
                  <a:lnTo>
                    <a:pt x="490" y="302"/>
                  </a:lnTo>
                  <a:lnTo>
                    <a:pt x="490" y="300"/>
                  </a:lnTo>
                  <a:lnTo>
                    <a:pt x="492" y="300"/>
                  </a:lnTo>
                  <a:lnTo>
                    <a:pt x="492" y="302"/>
                  </a:lnTo>
                  <a:lnTo>
                    <a:pt x="492" y="302"/>
                  </a:lnTo>
                  <a:lnTo>
                    <a:pt x="494" y="304"/>
                  </a:lnTo>
                  <a:lnTo>
                    <a:pt x="492" y="307"/>
                  </a:lnTo>
                  <a:lnTo>
                    <a:pt x="492" y="307"/>
                  </a:lnTo>
                  <a:lnTo>
                    <a:pt x="496" y="309"/>
                  </a:lnTo>
                  <a:lnTo>
                    <a:pt x="496" y="311"/>
                  </a:lnTo>
                  <a:lnTo>
                    <a:pt x="499" y="309"/>
                  </a:lnTo>
                  <a:lnTo>
                    <a:pt x="508" y="298"/>
                  </a:lnTo>
                  <a:lnTo>
                    <a:pt x="512" y="293"/>
                  </a:lnTo>
                  <a:lnTo>
                    <a:pt x="515" y="298"/>
                  </a:lnTo>
                  <a:lnTo>
                    <a:pt x="521" y="291"/>
                  </a:lnTo>
                  <a:lnTo>
                    <a:pt x="521" y="288"/>
                  </a:lnTo>
                  <a:lnTo>
                    <a:pt x="521" y="288"/>
                  </a:lnTo>
                  <a:lnTo>
                    <a:pt x="524" y="286"/>
                  </a:lnTo>
                  <a:lnTo>
                    <a:pt x="528" y="288"/>
                  </a:lnTo>
                  <a:lnTo>
                    <a:pt x="528" y="291"/>
                  </a:lnTo>
                  <a:lnTo>
                    <a:pt x="528" y="288"/>
                  </a:lnTo>
                  <a:lnTo>
                    <a:pt x="530" y="291"/>
                  </a:lnTo>
                  <a:lnTo>
                    <a:pt x="528" y="295"/>
                  </a:lnTo>
                  <a:lnTo>
                    <a:pt x="530" y="298"/>
                  </a:lnTo>
                  <a:lnTo>
                    <a:pt x="533" y="298"/>
                  </a:lnTo>
                  <a:lnTo>
                    <a:pt x="533" y="298"/>
                  </a:lnTo>
                  <a:lnTo>
                    <a:pt x="533" y="293"/>
                  </a:lnTo>
                  <a:lnTo>
                    <a:pt x="535" y="293"/>
                  </a:lnTo>
                  <a:lnTo>
                    <a:pt x="535" y="293"/>
                  </a:lnTo>
                  <a:lnTo>
                    <a:pt x="537" y="291"/>
                  </a:lnTo>
                  <a:lnTo>
                    <a:pt x="537" y="288"/>
                  </a:lnTo>
                  <a:lnTo>
                    <a:pt x="537" y="288"/>
                  </a:lnTo>
                  <a:lnTo>
                    <a:pt x="544" y="286"/>
                  </a:lnTo>
                  <a:lnTo>
                    <a:pt x="546" y="288"/>
                  </a:lnTo>
                  <a:lnTo>
                    <a:pt x="546" y="286"/>
                  </a:lnTo>
                  <a:lnTo>
                    <a:pt x="546" y="288"/>
                  </a:lnTo>
                  <a:lnTo>
                    <a:pt x="546" y="293"/>
                  </a:lnTo>
                  <a:lnTo>
                    <a:pt x="549" y="295"/>
                  </a:lnTo>
                  <a:lnTo>
                    <a:pt x="549" y="295"/>
                  </a:lnTo>
                  <a:lnTo>
                    <a:pt x="549" y="295"/>
                  </a:lnTo>
                  <a:lnTo>
                    <a:pt x="551" y="295"/>
                  </a:lnTo>
                  <a:lnTo>
                    <a:pt x="551" y="298"/>
                  </a:lnTo>
                  <a:lnTo>
                    <a:pt x="553" y="295"/>
                  </a:lnTo>
                  <a:lnTo>
                    <a:pt x="555" y="295"/>
                  </a:lnTo>
                  <a:lnTo>
                    <a:pt x="558" y="295"/>
                  </a:lnTo>
                  <a:lnTo>
                    <a:pt x="558" y="293"/>
                  </a:lnTo>
                  <a:lnTo>
                    <a:pt x="560" y="298"/>
                  </a:lnTo>
                  <a:lnTo>
                    <a:pt x="567" y="295"/>
                  </a:lnTo>
                  <a:lnTo>
                    <a:pt x="564" y="291"/>
                  </a:lnTo>
                  <a:lnTo>
                    <a:pt x="567" y="288"/>
                  </a:lnTo>
                  <a:lnTo>
                    <a:pt x="567" y="288"/>
                  </a:lnTo>
                  <a:lnTo>
                    <a:pt x="569" y="288"/>
                  </a:lnTo>
                  <a:lnTo>
                    <a:pt x="569" y="291"/>
                  </a:lnTo>
                  <a:lnTo>
                    <a:pt x="571" y="291"/>
                  </a:lnTo>
                  <a:lnTo>
                    <a:pt x="571" y="293"/>
                  </a:lnTo>
                  <a:lnTo>
                    <a:pt x="571" y="293"/>
                  </a:lnTo>
                  <a:lnTo>
                    <a:pt x="571" y="293"/>
                  </a:lnTo>
                  <a:lnTo>
                    <a:pt x="571" y="295"/>
                  </a:lnTo>
                  <a:lnTo>
                    <a:pt x="574" y="295"/>
                  </a:lnTo>
                  <a:lnTo>
                    <a:pt x="574" y="295"/>
                  </a:lnTo>
                  <a:lnTo>
                    <a:pt x="571" y="295"/>
                  </a:lnTo>
                  <a:lnTo>
                    <a:pt x="576" y="298"/>
                  </a:lnTo>
                  <a:lnTo>
                    <a:pt x="576" y="300"/>
                  </a:lnTo>
                  <a:lnTo>
                    <a:pt x="576" y="300"/>
                  </a:lnTo>
                  <a:lnTo>
                    <a:pt x="574" y="298"/>
                  </a:lnTo>
                  <a:lnTo>
                    <a:pt x="574" y="298"/>
                  </a:lnTo>
                  <a:lnTo>
                    <a:pt x="571" y="302"/>
                  </a:lnTo>
                  <a:lnTo>
                    <a:pt x="574" y="304"/>
                  </a:lnTo>
                  <a:lnTo>
                    <a:pt x="576" y="304"/>
                  </a:lnTo>
                  <a:lnTo>
                    <a:pt x="576" y="302"/>
                  </a:lnTo>
                  <a:lnTo>
                    <a:pt x="576" y="304"/>
                  </a:lnTo>
                  <a:lnTo>
                    <a:pt x="576" y="307"/>
                  </a:lnTo>
                  <a:lnTo>
                    <a:pt x="571" y="307"/>
                  </a:lnTo>
                  <a:lnTo>
                    <a:pt x="574" y="309"/>
                  </a:lnTo>
                  <a:lnTo>
                    <a:pt x="574" y="309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78" y="313"/>
                  </a:lnTo>
                  <a:lnTo>
                    <a:pt x="583" y="316"/>
                  </a:lnTo>
                  <a:lnTo>
                    <a:pt x="580" y="316"/>
                  </a:lnTo>
                  <a:lnTo>
                    <a:pt x="580" y="316"/>
                  </a:lnTo>
                  <a:lnTo>
                    <a:pt x="580" y="318"/>
                  </a:lnTo>
                  <a:lnTo>
                    <a:pt x="580" y="318"/>
                  </a:lnTo>
                  <a:lnTo>
                    <a:pt x="580" y="320"/>
                  </a:lnTo>
                  <a:lnTo>
                    <a:pt x="583" y="323"/>
                  </a:lnTo>
                  <a:lnTo>
                    <a:pt x="583" y="325"/>
                  </a:lnTo>
                  <a:lnTo>
                    <a:pt x="580" y="327"/>
                  </a:lnTo>
                  <a:lnTo>
                    <a:pt x="583" y="329"/>
                  </a:lnTo>
                  <a:lnTo>
                    <a:pt x="583" y="329"/>
                  </a:lnTo>
                  <a:lnTo>
                    <a:pt x="585" y="327"/>
                  </a:lnTo>
                  <a:lnTo>
                    <a:pt x="585" y="325"/>
                  </a:lnTo>
                  <a:lnTo>
                    <a:pt x="587" y="325"/>
                  </a:lnTo>
                  <a:lnTo>
                    <a:pt x="587" y="329"/>
                  </a:lnTo>
                  <a:lnTo>
                    <a:pt x="589" y="329"/>
                  </a:lnTo>
                  <a:lnTo>
                    <a:pt x="589" y="336"/>
                  </a:lnTo>
                  <a:lnTo>
                    <a:pt x="592" y="336"/>
                  </a:lnTo>
                  <a:lnTo>
                    <a:pt x="589" y="338"/>
                  </a:lnTo>
                  <a:lnTo>
                    <a:pt x="592" y="341"/>
                  </a:lnTo>
                  <a:lnTo>
                    <a:pt x="592" y="338"/>
                  </a:lnTo>
                  <a:lnTo>
                    <a:pt x="594" y="338"/>
                  </a:lnTo>
                  <a:lnTo>
                    <a:pt x="592" y="341"/>
                  </a:lnTo>
                  <a:lnTo>
                    <a:pt x="592" y="341"/>
                  </a:lnTo>
                  <a:lnTo>
                    <a:pt x="592" y="343"/>
                  </a:lnTo>
                  <a:lnTo>
                    <a:pt x="594" y="345"/>
                  </a:lnTo>
                  <a:lnTo>
                    <a:pt x="596" y="345"/>
                  </a:lnTo>
                  <a:lnTo>
                    <a:pt x="596" y="347"/>
                  </a:lnTo>
                  <a:lnTo>
                    <a:pt x="596" y="350"/>
                  </a:lnTo>
                  <a:lnTo>
                    <a:pt x="596" y="352"/>
                  </a:lnTo>
                  <a:lnTo>
                    <a:pt x="601" y="352"/>
                  </a:lnTo>
                  <a:lnTo>
                    <a:pt x="601" y="352"/>
                  </a:lnTo>
                  <a:lnTo>
                    <a:pt x="601" y="352"/>
                  </a:lnTo>
                  <a:lnTo>
                    <a:pt x="601" y="354"/>
                  </a:lnTo>
                  <a:lnTo>
                    <a:pt x="603" y="354"/>
                  </a:lnTo>
                  <a:lnTo>
                    <a:pt x="605" y="357"/>
                  </a:lnTo>
                  <a:lnTo>
                    <a:pt x="605" y="359"/>
                  </a:lnTo>
                  <a:lnTo>
                    <a:pt x="605" y="359"/>
                  </a:lnTo>
                  <a:lnTo>
                    <a:pt x="603" y="361"/>
                  </a:lnTo>
                  <a:lnTo>
                    <a:pt x="599" y="361"/>
                  </a:lnTo>
                  <a:lnTo>
                    <a:pt x="594" y="361"/>
                  </a:lnTo>
                  <a:lnTo>
                    <a:pt x="580" y="363"/>
                  </a:lnTo>
                  <a:lnTo>
                    <a:pt x="578" y="363"/>
                  </a:lnTo>
                  <a:lnTo>
                    <a:pt x="576" y="363"/>
                  </a:lnTo>
                  <a:lnTo>
                    <a:pt x="574" y="366"/>
                  </a:lnTo>
                  <a:lnTo>
                    <a:pt x="569" y="366"/>
                  </a:lnTo>
                  <a:lnTo>
                    <a:pt x="562" y="368"/>
                  </a:lnTo>
                  <a:lnTo>
                    <a:pt x="560" y="368"/>
                  </a:lnTo>
                  <a:lnTo>
                    <a:pt x="555" y="372"/>
                  </a:lnTo>
                  <a:lnTo>
                    <a:pt x="555" y="372"/>
                  </a:lnTo>
                  <a:lnTo>
                    <a:pt x="555" y="375"/>
                  </a:lnTo>
                  <a:lnTo>
                    <a:pt x="555" y="375"/>
                  </a:lnTo>
                  <a:lnTo>
                    <a:pt x="551" y="377"/>
                  </a:lnTo>
                  <a:lnTo>
                    <a:pt x="549" y="379"/>
                  </a:lnTo>
                  <a:lnTo>
                    <a:pt x="542" y="381"/>
                  </a:lnTo>
                  <a:lnTo>
                    <a:pt x="530" y="391"/>
                  </a:lnTo>
                  <a:lnTo>
                    <a:pt x="526" y="395"/>
                  </a:lnTo>
                  <a:lnTo>
                    <a:pt x="524" y="395"/>
                  </a:lnTo>
                  <a:lnTo>
                    <a:pt x="521" y="397"/>
                  </a:lnTo>
                  <a:lnTo>
                    <a:pt x="517" y="400"/>
                  </a:lnTo>
                  <a:lnTo>
                    <a:pt x="515" y="402"/>
                  </a:lnTo>
                  <a:lnTo>
                    <a:pt x="512" y="402"/>
                  </a:lnTo>
                  <a:lnTo>
                    <a:pt x="510" y="404"/>
                  </a:lnTo>
                  <a:lnTo>
                    <a:pt x="503" y="406"/>
                  </a:lnTo>
                  <a:lnTo>
                    <a:pt x="490" y="413"/>
                  </a:lnTo>
                  <a:lnTo>
                    <a:pt x="481" y="420"/>
                  </a:lnTo>
                  <a:lnTo>
                    <a:pt x="483" y="420"/>
                  </a:lnTo>
                  <a:lnTo>
                    <a:pt x="478" y="420"/>
                  </a:lnTo>
                  <a:lnTo>
                    <a:pt x="465" y="427"/>
                  </a:lnTo>
                  <a:lnTo>
                    <a:pt x="451" y="434"/>
                  </a:lnTo>
                  <a:lnTo>
                    <a:pt x="447" y="436"/>
                  </a:lnTo>
                  <a:lnTo>
                    <a:pt x="442" y="443"/>
                  </a:lnTo>
                  <a:lnTo>
                    <a:pt x="440" y="440"/>
                  </a:lnTo>
                  <a:lnTo>
                    <a:pt x="438" y="438"/>
                  </a:lnTo>
                  <a:lnTo>
                    <a:pt x="433" y="443"/>
                  </a:lnTo>
                  <a:lnTo>
                    <a:pt x="428" y="450"/>
                  </a:lnTo>
                  <a:lnTo>
                    <a:pt x="422" y="465"/>
                  </a:lnTo>
                  <a:lnTo>
                    <a:pt x="422" y="472"/>
                  </a:lnTo>
                  <a:lnTo>
                    <a:pt x="419" y="474"/>
                  </a:lnTo>
                  <a:lnTo>
                    <a:pt x="417" y="477"/>
                  </a:lnTo>
                  <a:lnTo>
                    <a:pt x="417" y="488"/>
                  </a:lnTo>
                  <a:lnTo>
                    <a:pt x="415" y="495"/>
                  </a:lnTo>
                  <a:lnTo>
                    <a:pt x="415" y="499"/>
                  </a:lnTo>
                  <a:lnTo>
                    <a:pt x="415" y="502"/>
                  </a:lnTo>
                  <a:lnTo>
                    <a:pt x="415" y="504"/>
                  </a:lnTo>
                  <a:lnTo>
                    <a:pt x="415" y="508"/>
                  </a:lnTo>
                  <a:lnTo>
                    <a:pt x="413" y="508"/>
                  </a:lnTo>
                  <a:lnTo>
                    <a:pt x="415" y="508"/>
                  </a:lnTo>
                  <a:lnTo>
                    <a:pt x="415" y="515"/>
                  </a:lnTo>
                  <a:lnTo>
                    <a:pt x="417" y="520"/>
                  </a:lnTo>
                  <a:lnTo>
                    <a:pt x="419" y="524"/>
                  </a:lnTo>
                  <a:lnTo>
                    <a:pt x="424" y="529"/>
                  </a:lnTo>
                  <a:lnTo>
                    <a:pt x="424" y="533"/>
                  </a:lnTo>
                  <a:lnTo>
                    <a:pt x="424" y="533"/>
                  </a:lnTo>
                  <a:lnTo>
                    <a:pt x="424" y="545"/>
                  </a:lnTo>
                  <a:lnTo>
                    <a:pt x="424" y="552"/>
                  </a:lnTo>
                  <a:lnTo>
                    <a:pt x="426" y="554"/>
                  </a:lnTo>
                  <a:lnTo>
                    <a:pt x="426" y="556"/>
                  </a:lnTo>
                  <a:lnTo>
                    <a:pt x="428" y="558"/>
                  </a:lnTo>
                  <a:lnTo>
                    <a:pt x="433" y="565"/>
                  </a:lnTo>
                  <a:lnTo>
                    <a:pt x="435" y="565"/>
                  </a:lnTo>
                  <a:lnTo>
                    <a:pt x="438" y="567"/>
                  </a:lnTo>
                  <a:lnTo>
                    <a:pt x="442" y="572"/>
                  </a:lnTo>
                  <a:lnTo>
                    <a:pt x="444" y="574"/>
                  </a:lnTo>
                  <a:lnTo>
                    <a:pt x="447" y="574"/>
                  </a:lnTo>
                  <a:lnTo>
                    <a:pt x="447" y="577"/>
                  </a:lnTo>
                  <a:lnTo>
                    <a:pt x="451" y="579"/>
                  </a:lnTo>
                  <a:lnTo>
                    <a:pt x="458" y="586"/>
                  </a:lnTo>
                  <a:lnTo>
                    <a:pt x="458" y="588"/>
                  </a:lnTo>
                  <a:lnTo>
                    <a:pt x="458" y="588"/>
                  </a:lnTo>
                  <a:lnTo>
                    <a:pt x="460" y="590"/>
                  </a:lnTo>
                  <a:lnTo>
                    <a:pt x="460" y="590"/>
                  </a:lnTo>
                  <a:lnTo>
                    <a:pt x="467" y="588"/>
                  </a:lnTo>
                  <a:lnTo>
                    <a:pt x="469" y="588"/>
                  </a:lnTo>
                  <a:lnTo>
                    <a:pt x="472" y="590"/>
                  </a:lnTo>
                  <a:lnTo>
                    <a:pt x="472" y="592"/>
                  </a:lnTo>
                  <a:lnTo>
                    <a:pt x="474" y="595"/>
                  </a:lnTo>
                  <a:lnTo>
                    <a:pt x="478" y="597"/>
                  </a:lnTo>
                  <a:lnTo>
                    <a:pt x="478" y="599"/>
                  </a:lnTo>
                  <a:lnTo>
                    <a:pt x="478" y="601"/>
                  </a:lnTo>
                  <a:lnTo>
                    <a:pt x="476" y="608"/>
                  </a:lnTo>
                  <a:lnTo>
                    <a:pt x="476" y="611"/>
                  </a:lnTo>
                  <a:lnTo>
                    <a:pt x="474" y="613"/>
                  </a:lnTo>
                  <a:lnTo>
                    <a:pt x="474" y="617"/>
                  </a:lnTo>
                  <a:lnTo>
                    <a:pt x="469" y="622"/>
                  </a:lnTo>
                  <a:lnTo>
                    <a:pt x="472" y="624"/>
                  </a:lnTo>
                  <a:lnTo>
                    <a:pt x="469" y="629"/>
                  </a:lnTo>
                  <a:lnTo>
                    <a:pt x="467" y="635"/>
                  </a:lnTo>
                  <a:lnTo>
                    <a:pt x="462" y="645"/>
                  </a:lnTo>
                  <a:lnTo>
                    <a:pt x="458" y="651"/>
                  </a:lnTo>
                  <a:lnTo>
                    <a:pt x="449" y="660"/>
                  </a:lnTo>
                  <a:lnTo>
                    <a:pt x="447" y="663"/>
                  </a:lnTo>
                  <a:lnTo>
                    <a:pt x="435" y="654"/>
                  </a:lnTo>
                  <a:lnTo>
                    <a:pt x="431" y="640"/>
                  </a:lnTo>
                  <a:lnTo>
                    <a:pt x="419" y="640"/>
                  </a:lnTo>
                  <a:lnTo>
                    <a:pt x="417" y="635"/>
                  </a:lnTo>
                  <a:lnTo>
                    <a:pt x="415" y="620"/>
                  </a:lnTo>
                  <a:lnTo>
                    <a:pt x="419" y="615"/>
                  </a:lnTo>
                  <a:lnTo>
                    <a:pt x="415" y="611"/>
                  </a:lnTo>
                  <a:lnTo>
                    <a:pt x="413" y="611"/>
                  </a:lnTo>
                  <a:lnTo>
                    <a:pt x="410" y="613"/>
                  </a:lnTo>
                  <a:lnTo>
                    <a:pt x="410" y="611"/>
                  </a:lnTo>
                  <a:lnTo>
                    <a:pt x="408" y="611"/>
                  </a:lnTo>
                  <a:lnTo>
                    <a:pt x="408" y="613"/>
                  </a:lnTo>
                  <a:lnTo>
                    <a:pt x="404" y="613"/>
                  </a:lnTo>
                  <a:lnTo>
                    <a:pt x="401" y="617"/>
                  </a:lnTo>
                  <a:lnTo>
                    <a:pt x="397" y="617"/>
                  </a:lnTo>
                  <a:lnTo>
                    <a:pt x="392" y="617"/>
                  </a:lnTo>
                  <a:lnTo>
                    <a:pt x="388" y="611"/>
                  </a:lnTo>
                  <a:lnTo>
                    <a:pt x="385" y="613"/>
                  </a:lnTo>
                  <a:lnTo>
                    <a:pt x="383" y="615"/>
                  </a:lnTo>
                  <a:lnTo>
                    <a:pt x="381" y="617"/>
                  </a:lnTo>
                  <a:lnTo>
                    <a:pt x="379" y="615"/>
                  </a:lnTo>
                  <a:lnTo>
                    <a:pt x="376" y="615"/>
                  </a:lnTo>
                  <a:lnTo>
                    <a:pt x="376" y="613"/>
                  </a:lnTo>
                  <a:lnTo>
                    <a:pt x="374" y="611"/>
                  </a:lnTo>
                  <a:lnTo>
                    <a:pt x="372" y="606"/>
                  </a:lnTo>
                  <a:lnTo>
                    <a:pt x="369" y="606"/>
                  </a:lnTo>
                  <a:lnTo>
                    <a:pt x="369" y="604"/>
                  </a:lnTo>
                  <a:lnTo>
                    <a:pt x="367" y="601"/>
                  </a:lnTo>
                  <a:lnTo>
                    <a:pt x="367" y="604"/>
                  </a:lnTo>
                  <a:lnTo>
                    <a:pt x="365" y="601"/>
                  </a:lnTo>
                  <a:lnTo>
                    <a:pt x="360" y="604"/>
                  </a:lnTo>
                  <a:lnTo>
                    <a:pt x="356" y="601"/>
                  </a:lnTo>
                  <a:lnTo>
                    <a:pt x="349" y="601"/>
                  </a:lnTo>
                  <a:lnTo>
                    <a:pt x="345" y="599"/>
                  </a:lnTo>
                  <a:lnTo>
                    <a:pt x="333" y="599"/>
                  </a:lnTo>
                  <a:lnTo>
                    <a:pt x="324" y="601"/>
                  </a:lnTo>
                  <a:lnTo>
                    <a:pt x="320" y="601"/>
                  </a:lnTo>
                  <a:lnTo>
                    <a:pt x="304" y="604"/>
                  </a:lnTo>
                  <a:lnTo>
                    <a:pt x="295" y="604"/>
                  </a:lnTo>
                  <a:lnTo>
                    <a:pt x="292" y="606"/>
                  </a:lnTo>
                  <a:lnTo>
                    <a:pt x="281" y="611"/>
                  </a:lnTo>
                  <a:lnTo>
                    <a:pt x="281" y="613"/>
                  </a:lnTo>
                  <a:lnTo>
                    <a:pt x="281" y="620"/>
                  </a:lnTo>
                  <a:lnTo>
                    <a:pt x="279" y="622"/>
                  </a:lnTo>
                  <a:lnTo>
                    <a:pt x="265" y="626"/>
                  </a:lnTo>
                  <a:lnTo>
                    <a:pt x="252" y="635"/>
                  </a:lnTo>
                  <a:lnTo>
                    <a:pt x="245" y="635"/>
                  </a:lnTo>
                  <a:lnTo>
                    <a:pt x="243" y="633"/>
                  </a:lnTo>
                  <a:lnTo>
                    <a:pt x="243" y="629"/>
                  </a:lnTo>
                  <a:lnTo>
                    <a:pt x="240" y="626"/>
                  </a:lnTo>
                  <a:lnTo>
                    <a:pt x="236" y="624"/>
                  </a:lnTo>
                  <a:lnTo>
                    <a:pt x="231" y="620"/>
                  </a:lnTo>
                  <a:lnTo>
                    <a:pt x="229" y="620"/>
                  </a:lnTo>
                  <a:lnTo>
                    <a:pt x="211" y="620"/>
                  </a:lnTo>
                  <a:lnTo>
                    <a:pt x="211" y="622"/>
                  </a:lnTo>
                  <a:lnTo>
                    <a:pt x="204" y="622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02" y="615"/>
                  </a:lnTo>
                  <a:lnTo>
                    <a:pt x="202" y="615"/>
                  </a:lnTo>
                  <a:lnTo>
                    <a:pt x="202" y="613"/>
                  </a:lnTo>
                  <a:lnTo>
                    <a:pt x="199" y="611"/>
                  </a:lnTo>
                  <a:lnTo>
                    <a:pt x="193" y="608"/>
                  </a:lnTo>
                  <a:lnTo>
                    <a:pt x="186" y="604"/>
                  </a:lnTo>
                  <a:lnTo>
                    <a:pt x="181" y="601"/>
                  </a:lnTo>
                  <a:lnTo>
                    <a:pt x="177" y="599"/>
                  </a:lnTo>
                  <a:lnTo>
                    <a:pt x="172" y="595"/>
                  </a:lnTo>
                  <a:lnTo>
                    <a:pt x="170" y="595"/>
                  </a:lnTo>
                  <a:lnTo>
                    <a:pt x="165" y="592"/>
                  </a:lnTo>
                  <a:lnTo>
                    <a:pt x="165" y="592"/>
                  </a:lnTo>
                  <a:lnTo>
                    <a:pt x="163" y="590"/>
                  </a:lnTo>
                  <a:lnTo>
                    <a:pt x="161" y="588"/>
                  </a:lnTo>
                  <a:lnTo>
                    <a:pt x="163" y="583"/>
                  </a:lnTo>
                  <a:lnTo>
                    <a:pt x="163" y="579"/>
                  </a:lnTo>
                  <a:lnTo>
                    <a:pt x="161" y="579"/>
                  </a:lnTo>
                  <a:lnTo>
                    <a:pt x="159" y="579"/>
                  </a:lnTo>
                  <a:lnTo>
                    <a:pt x="156" y="583"/>
                  </a:lnTo>
                  <a:lnTo>
                    <a:pt x="154" y="583"/>
                  </a:lnTo>
                  <a:lnTo>
                    <a:pt x="152" y="583"/>
                  </a:lnTo>
                  <a:lnTo>
                    <a:pt x="150" y="579"/>
                  </a:lnTo>
                  <a:lnTo>
                    <a:pt x="147" y="579"/>
                  </a:lnTo>
                  <a:lnTo>
                    <a:pt x="143" y="579"/>
                  </a:lnTo>
                  <a:lnTo>
                    <a:pt x="140" y="579"/>
                  </a:lnTo>
                  <a:lnTo>
                    <a:pt x="138" y="579"/>
                  </a:lnTo>
                  <a:lnTo>
                    <a:pt x="138" y="577"/>
                  </a:lnTo>
                  <a:lnTo>
                    <a:pt x="143" y="572"/>
                  </a:lnTo>
                  <a:lnTo>
                    <a:pt x="143" y="570"/>
                  </a:lnTo>
                  <a:lnTo>
                    <a:pt x="138" y="570"/>
                  </a:lnTo>
                  <a:lnTo>
                    <a:pt x="140" y="565"/>
                  </a:lnTo>
                  <a:lnTo>
                    <a:pt x="143" y="563"/>
                  </a:lnTo>
                  <a:lnTo>
                    <a:pt x="145" y="561"/>
                  </a:lnTo>
                  <a:lnTo>
                    <a:pt x="145" y="561"/>
                  </a:lnTo>
                  <a:lnTo>
                    <a:pt x="143" y="561"/>
                  </a:lnTo>
                  <a:lnTo>
                    <a:pt x="143" y="561"/>
                  </a:lnTo>
                  <a:lnTo>
                    <a:pt x="140" y="561"/>
                  </a:lnTo>
                  <a:lnTo>
                    <a:pt x="136" y="558"/>
                  </a:lnTo>
                  <a:lnTo>
                    <a:pt x="134" y="556"/>
                  </a:lnTo>
                  <a:lnTo>
                    <a:pt x="134" y="556"/>
                  </a:lnTo>
                  <a:lnTo>
                    <a:pt x="134" y="556"/>
                  </a:lnTo>
                  <a:lnTo>
                    <a:pt x="131" y="556"/>
                  </a:lnTo>
                  <a:lnTo>
                    <a:pt x="131" y="556"/>
                  </a:lnTo>
                  <a:lnTo>
                    <a:pt x="129" y="558"/>
                  </a:lnTo>
                  <a:lnTo>
                    <a:pt x="129" y="563"/>
                  </a:lnTo>
                  <a:lnTo>
                    <a:pt x="125" y="563"/>
                  </a:lnTo>
                  <a:lnTo>
                    <a:pt x="120" y="561"/>
                  </a:lnTo>
                  <a:lnTo>
                    <a:pt x="120" y="563"/>
                  </a:lnTo>
                  <a:lnTo>
                    <a:pt x="120" y="567"/>
                  </a:lnTo>
                  <a:lnTo>
                    <a:pt x="109" y="563"/>
                  </a:lnTo>
                  <a:lnTo>
                    <a:pt x="104" y="561"/>
                  </a:lnTo>
                  <a:lnTo>
                    <a:pt x="102" y="556"/>
                  </a:lnTo>
                  <a:lnTo>
                    <a:pt x="104" y="554"/>
                  </a:lnTo>
                  <a:lnTo>
                    <a:pt x="104" y="552"/>
                  </a:lnTo>
                  <a:lnTo>
                    <a:pt x="106" y="549"/>
                  </a:lnTo>
                  <a:lnTo>
                    <a:pt x="106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102" y="547"/>
                  </a:lnTo>
                  <a:lnTo>
                    <a:pt x="102" y="545"/>
                  </a:lnTo>
                  <a:lnTo>
                    <a:pt x="97" y="549"/>
                  </a:lnTo>
                  <a:lnTo>
                    <a:pt x="95" y="547"/>
                  </a:lnTo>
                  <a:lnTo>
                    <a:pt x="93" y="547"/>
                  </a:lnTo>
                  <a:lnTo>
                    <a:pt x="95" y="542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3"/>
                  </a:lnTo>
                  <a:lnTo>
                    <a:pt x="91" y="531"/>
                  </a:lnTo>
                  <a:lnTo>
                    <a:pt x="88" y="531"/>
                  </a:lnTo>
                  <a:lnTo>
                    <a:pt x="86" y="529"/>
                  </a:lnTo>
                  <a:lnTo>
                    <a:pt x="82" y="529"/>
                  </a:lnTo>
                  <a:lnTo>
                    <a:pt x="82" y="527"/>
                  </a:lnTo>
                  <a:lnTo>
                    <a:pt x="79" y="527"/>
                  </a:lnTo>
                  <a:lnTo>
                    <a:pt x="77" y="524"/>
                  </a:lnTo>
                  <a:lnTo>
                    <a:pt x="79" y="520"/>
                  </a:lnTo>
                  <a:lnTo>
                    <a:pt x="70" y="518"/>
                  </a:lnTo>
                  <a:lnTo>
                    <a:pt x="70" y="518"/>
                  </a:lnTo>
                  <a:lnTo>
                    <a:pt x="70" y="518"/>
                  </a:lnTo>
                  <a:lnTo>
                    <a:pt x="70" y="515"/>
                  </a:lnTo>
                  <a:lnTo>
                    <a:pt x="68" y="515"/>
                  </a:lnTo>
                  <a:lnTo>
                    <a:pt x="66" y="515"/>
                  </a:lnTo>
                  <a:lnTo>
                    <a:pt x="63" y="515"/>
                  </a:lnTo>
                  <a:lnTo>
                    <a:pt x="63" y="513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7" y="513"/>
                  </a:lnTo>
                  <a:lnTo>
                    <a:pt x="54" y="506"/>
                  </a:lnTo>
                  <a:lnTo>
                    <a:pt x="52" y="506"/>
                  </a:lnTo>
                  <a:lnTo>
                    <a:pt x="52" y="504"/>
                  </a:lnTo>
                  <a:lnTo>
                    <a:pt x="52" y="504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8" y="499"/>
                  </a:lnTo>
                  <a:lnTo>
                    <a:pt x="41" y="490"/>
                  </a:lnTo>
                  <a:lnTo>
                    <a:pt x="32" y="499"/>
                  </a:lnTo>
                  <a:lnTo>
                    <a:pt x="29" y="502"/>
                  </a:lnTo>
                  <a:lnTo>
                    <a:pt x="27" y="502"/>
                  </a:lnTo>
                  <a:lnTo>
                    <a:pt x="27" y="495"/>
                  </a:lnTo>
                  <a:lnTo>
                    <a:pt x="25" y="490"/>
                  </a:lnTo>
                  <a:lnTo>
                    <a:pt x="20" y="493"/>
                  </a:lnTo>
                  <a:lnTo>
                    <a:pt x="23" y="488"/>
                  </a:lnTo>
                  <a:lnTo>
                    <a:pt x="20" y="484"/>
                  </a:lnTo>
                  <a:lnTo>
                    <a:pt x="16" y="484"/>
                  </a:lnTo>
                  <a:lnTo>
                    <a:pt x="16" y="479"/>
                  </a:lnTo>
                  <a:lnTo>
                    <a:pt x="18" y="479"/>
                  </a:lnTo>
                  <a:lnTo>
                    <a:pt x="20" y="477"/>
                  </a:lnTo>
                  <a:lnTo>
                    <a:pt x="23" y="474"/>
                  </a:lnTo>
                  <a:lnTo>
                    <a:pt x="20" y="472"/>
                  </a:lnTo>
                  <a:lnTo>
                    <a:pt x="18" y="470"/>
                  </a:lnTo>
                  <a:lnTo>
                    <a:pt x="20" y="470"/>
                  </a:lnTo>
                  <a:lnTo>
                    <a:pt x="20" y="465"/>
                  </a:lnTo>
                  <a:lnTo>
                    <a:pt x="23" y="465"/>
                  </a:lnTo>
                  <a:lnTo>
                    <a:pt x="25" y="463"/>
                  </a:lnTo>
                  <a:lnTo>
                    <a:pt x="23" y="463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0" y="456"/>
                  </a:lnTo>
                  <a:lnTo>
                    <a:pt x="9" y="454"/>
                  </a:lnTo>
                  <a:lnTo>
                    <a:pt x="9" y="454"/>
                  </a:lnTo>
                  <a:lnTo>
                    <a:pt x="9" y="456"/>
                  </a:lnTo>
                  <a:lnTo>
                    <a:pt x="9" y="456"/>
                  </a:lnTo>
                  <a:lnTo>
                    <a:pt x="9" y="456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7" y="454"/>
                  </a:lnTo>
                  <a:lnTo>
                    <a:pt x="4" y="452"/>
                  </a:lnTo>
                  <a:lnTo>
                    <a:pt x="7" y="450"/>
                  </a:lnTo>
                  <a:lnTo>
                    <a:pt x="2" y="450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0" y="447"/>
                  </a:lnTo>
                  <a:lnTo>
                    <a:pt x="4" y="447"/>
                  </a:lnTo>
                  <a:lnTo>
                    <a:pt x="4" y="447"/>
                  </a:lnTo>
                  <a:lnTo>
                    <a:pt x="4" y="447"/>
                  </a:lnTo>
                  <a:lnTo>
                    <a:pt x="4" y="445"/>
                  </a:lnTo>
                  <a:lnTo>
                    <a:pt x="0" y="391"/>
                  </a:lnTo>
                  <a:lnTo>
                    <a:pt x="23" y="357"/>
                  </a:lnTo>
                  <a:lnTo>
                    <a:pt x="50" y="311"/>
                  </a:lnTo>
                  <a:lnTo>
                    <a:pt x="61" y="316"/>
                  </a:lnTo>
                  <a:lnTo>
                    <a:pt x="61" y="318"/>
                  </a:lnTo>
                  <a:lnTo>
                    <a:pt x="61" y="320"/>
                  </a:lnTo>
                  <a:lnTo>
                    <a:pt x="59" y="320"/>
                  </a:lnTo>
                  <a:lnTo>
                    <a:pt x="59" y="325"/>
                  </a:lnTo>
                  <a:lnTo>
                    <a:pt x="61" y="329"/>
                  </a:lnTo>
                  <a:lnTo>
                    <a:pt x="61" y="332"/>
                  </a:lnTo>
                  <a:lnTo>
                    <a:pt x="61" y="332"/>
                  </a:lnTo>
                  <a:lnTo>
                    <a:pt x="59" y="332"/>
                  </a:lnTo>
                  <a:lnTo>
                    <a:pt x="59" y="334"/>
                  </a:lnTo>
                  <a:lnTo>
                    <a:pt x="57" y="334"/>
                  </a:lnTo>
                  <a:lnTo>
                    <a:pt x="57" y="336"/>
                  </a:lnTo>
                  <a:lnTo>
                    <a:pt x="57" y="343"/>
                  </a:lnTo>
                  <a:lnTo>
                    <a:pt x="54" y="343"/>
                  </a:lnTo>
                  <a:lnTo>
                    <a:pt x="52" y="347"/>
                  </a:lnTo>
                  <a:lnTo>
                    <a:pt x="52" y="350"/>
                  </a:lnTo>
                  <a:lnTo>
                    <a:pt x="52" y="352"/>
                  </a:lnTo>
                  <a:lnTo>
                    <a:pt x="59" y="352"/>
                  </a:lnTo>
                  <a:lnTo>
                    <a:pt x="59" y="352"/>
                  </a:lnTo>
                  <a:lnTo>
                    <a:pt x="61" y="352"/>
                  </a:lnTo>
                  <a:lnTo>
                    <a:pt x="63" y="352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70" y="357"/>
                  </a:lnTo>
                  <a:lnTo>
                    <a:pt x="70" y="354"/>
                  </a:lnTo>
                  <a:lnTo>
                    <a:pt x="70" y="354"/>
                  </a:lnTo>
                  <a:lnTo>
                    <a:pt x="70" y="357"/>
                  </a:lnTo>
                  <a:lnTo>
                    <a:pt x="72" y="357"/>
                  </a:lnTo>
                  <a:lnTo>
                    <a:pt x="72" y="359"/>
                  </a:lnTo>
                  <a:lnTo>
                    <a:pt x="70" y="359"/>
                  </a:lnTo>
                  <a:lnTo>
                    <a:pt x="68" y="361"/>
                  </a:lnTo>
                  <a:lnTo>
                    <a:pt x="70" y="363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7" y="366"/>
                  </a:lnTo>
                  <a:lnTo>
                    <a:pt x="77" y="363"/>
                  </a:lnTo>
                  <a:lnTo>
                    <a:pt x="79" y="361"/>
                  </a:lnTo>
                  <a:lnTo>
                    <a:pt x="82" y="361"/>
                  </a:lnTo>
                  <a:lnTo>
                    <a:pt x="84" y="357"/>
                  </a:lnTo>
                  <a:lnTo>
                    <a:pt x="84" y="359"/>
                  </a:lnTo>
                  <a:lnTo>
                    <a:pt x="82" y="363"/>
                  </a:lnTo>
                  <a:lnTo>
                    <a:pt x="88" y="361"/>
                  </a:lnTo>
                  <a:lnTo>
                    <a:pt x="88" y="359"/>
                  </a:lnTo>
                  <a:lnTo>
                    <a:pt x="88" y="357"/>
                  </a:lnTo>
                  <a:lnTo>
                    <a:pt x="91" y="357"/>
                  </a:lnTo>
                  <a:lnTo>
                    <a:pt x="88" y="354"/>
                  </a:lnTo>
                  <a:lnTo>
                    <a:pt x="88" y="354"/>
                  </a:lnTo>
                  <a:lnTo>
                    <a:pt x="91" y="354"/>
                  </a:lnTo>
                  <a:lnTo>
                    <a:pt x="91" y="352"/>
                  </a:lnTo>
                  <a:lnTo>
                    <a:pt x="93" y="352"/>
                  </a:lnTo>
                  <a:lnTo>
                    <a:pt x="93" y="352"/>
                  </a:lnTo>
                  <a:lnTo>
                    <a:pt x="93" y="350"/>
                  </a:lnTo>
                  <a:lnTo>
                    <a:pt x="95" y="350"/>
                  </a:lnTo>
                  <a:lnTo>
                    <a:pt x="93" y="352"/>
                  </a:lnTo>
                  <a:lnTo>
                    <a:pt x="95" y="354"/>
                  </a:lnTo>
                  <a:lnTo>
                    <a:pt x="97" y="354"/>
                  </a:lnTo>
                  <a:lnTo>
                    <a:pt x="97" y="354"/>
                  </a:lnTo>
                  <a:lnTo>
                    <a:pt x="100" y="354"/>
                  </a:lnTo>
                  <a:lnTo>
                    <a:pt x="104" y="350"/>
                  </a:lnTo>
                  <a:lnTo>
                    <a:pt x="109" y="354"/>
                  </a:lnTo>
                  <a:lnTo>
                    <a:pt x="113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9"/>
                  </a:lnTo>
                  <a:lnTo>
                    <a:pt x="125" y="357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3600" y="1305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3854" y="748"/>
              <a:ext cx="401" cy="358"/>
            </a:xfrm>
            <a:custGeom>
              <a:avLst/>
              <a:gdLst/>
              <a:ahLst/>
              <a:cxnLst>
                <a:cxn ang="0">
                  <a:pos x="299" y="77"/>
                </a:cxn>
                <a:cxn ang="0">
                  <a:pos x="317" y="59"/>
                </a:cxn>
                <a:cxn ang="0">
                  <a:pos x="331" y="43"/>
                </a:cxn>
                <a:cxn ang="0">
                  <a:pos x="310" y="27"/>
                </a:cxn>
                <a:cxn ang="0">
                  <a:pos x="290" y="22"/>
                </a:cxn>
                <a:cxn ang="0">
                  <a:pos x="267" y="24"/>
                </a:cxn>
                <a:cxn ang="0">
                  <a:pos x="242" y="22"/>
                </a:cxn>
                <a:cxn ang="0">
                  <a:pos x="215" y="27"/>
                </a:cxn>
                <a:cxn ang="0">
                  <a:pos x="188" y="15"/>
                </a:cxn>
                <a:cxn ang="0">
                  <a:pos x="156" y="15"/>
                </a:cxn>
                <a:cxn ang="0">
                  <a:pos x="118" y="13"/>
                </a:cxn>
                <a:cxn ang="0">
                  <a:pos x="104" y="0"/>
                </a:cxn>
                <a:cxn ang="0">
                  <a:pos x="97" y="20"/>
                </a:cxn>
                <a:cxn ang="0">
                  <a:pos x="95" y="38"/>
                </a:cxn>
                <a:cxn ang="0">
                  <a:pos x="75" y="56"/>
                </a:cxn>
                <a:cxn ang="0">
                  <a:pos x="66" y="65"/>
                </a:cxn>
                <a:cxn ang="0">
                  <a:pos x="41" y="77"/>
                </a:cxn>
                <a:cxn ang="0">
                  <a:pos x="29" y="102"/>
                </a:cxn>
                <a:cxn ang="0">
                  <a:pos x="9" y="122"/>
                </a:cxn>
                <a:cxn ang="0">
                  <a:pos x="4" y="147"/>
                </a:cxn>
                <a:cxn ang="0">
                  <a:pos x="29" y="158"/>
                </a:cxn>
                <a:cxn ang="0">
                  <a:pos x="45" y="183"/>
                </a:cxn>
                <a:cxn ang="0">
                  <a:pos x="25" y="210"/>
                </a:cxn>
                <a:cxn ang="0">
                  <a:pos x="34" y="247"/>
                </a:cxn>
                <a:cxn ang="0">
                  <a:pos x="52" y="263"/>
                </a:cxn>
                <a:cxn ang="0">
                  <a:pos x="56" y="274"/>
                </a:cxn>
                <a:cxn ang="0">
                  <a:pos x="63" y="285"/>
                </a:cxn>
                <a:cxn ang="0">
                  <a:pos x="72" y="292"/>
                </a:cxn>
                <a:cxn ang="0">
                  <a:pos x="81" y="292"/>
                </a:cxn>
                <a:cxn ang="0">
                  <a:pos x="93" y="299"/>
                </a:cxn>
                <a:cxn ang="0">
                  <a:pos x="124" y="281"/>
                </a:cxn>
                <a:cxn ang="0">
                  <a:pos x="138" y="276"/>
                </a:cxn>
                <a:cxn ang="0">
                  <a:pos x="149" y="285"/>
                </a:cxn>
                <a:cxn ang="0">
                  <a:pos x="165" y="283"/>
                </a:cxn>
                <a:cxn ang="0">
                  <a:pos x="168" y="288"/>
                </a:cxn>
                <a:cxn ang="0">
                  <a:pos x="172" y="301"/>
                </a:cxn>
                <a:cxn ang="0">
                  <a:pos x="177" y="319"/>
                </a:cxn>
                <a:cxn ang="0">
                  <a:pos x="186" y="328"/>
                </a:cxn>
                <a:cxn ang="0">
                  <a:pos x="195" y="342"/>
                </a:cxn>
                <a:cxn ang="0">
                  <a:pos x="229" y="322"/>
                </a:cxn>
                <a:cxn ang="0">
                  <a:pos x="281" y="331"/>
                </a:cxn>
                <a:cxn ang="0">
                  <a:pos x="308" y="313"/>
                </a:cxn>
                <a:cxn ang="0">
                  <a:pos x="315" y="292"/>
                </a:cxn>
                <a:cxn ang="0">
                  <a:pos x="360" y="337"/>
                </a:cxn>
                <a:cxn ang="0">
                  <a:pos x="372" y="349"/>
                </a:cxn>
                <a:cxn ang="0">
                  <a:pos x="358" y="353"/>
                </a:cxn>
                <a:cxn ang="0">
                  <a:pos x="392" y="347"/>
                </a:cxn>
                <a:cxn ang="0">
                  <a:pos x="378" y="317"/>
                </a:cxn>
                <a:cxn ang="0">
                  <a:pos x="353" y="297"/>
                </a:cxn>
                <a:cxn ang="0">
                  <a:pos x="324" y="285"/>
                </a:cxn>
                <a:cxn ang="0">
                  <a:pos x="324" y="240"/>
                </a:cxn>
                <a:cxn ang="0">
                  <a:pos x="297" y="224"/>
                </a:cxn>
                <a:cxn ang="0">
                  <a:pos x="290" y="195"/>
                </a:cxn>
                <a:cxn ang="0">
                  <a:pos x="319" y="167"/>
                </a:cxn>
                <a:cxn ang="0">
                  <a:pos x="315" y="151"/>
                </a:cxn>
                <a:cxn ang="0">
                  <a:pos x="301" y="145"/>
                </a:cxn>
                <a:cxn ang="0">
                  <a:pos x="274" y="142"/>
                </a:cxn>
                <a:cxn ang="0">
                  <a:pos x="265" y="136"/>
                </a:cxn>
                <a:cxn ang="0">
                  <a:pos x="256" y="117"/>
                </a:cxn>
                <a:cxn ang="0">
                  <a:pos x="267" y="93"/>
                </a:cxn>
              </a:cxnLst>
              <a:rect l="0" t="0" r="r" b="b"/>
              <a:pathLst>
                <a:path w="401" h="358">
                  <a:moveTo>
                    <a:pt x="283" y="88"/>
                  </a:moveTo>
                  <a:lnTo>
                    <a:pt x="285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92" y="81"/>
                  </a:lnTo>
                  <a:lnTo>
                    <a:pt x="292" y="79"/>
                  </a:lnTo>
                  <a:lnTo>
                    <a:pt x="295" y="79"/>
                  </a:lnTo>
                  <a:lnTo>
                    <a:pt x="297" y="77"/>
                  </a:lnTo>
                  <a:lnTo>
                    <a:pt x="299" y="77"/>
                  </a:lnTo>
                  <a:lnTo>
                    <a:pt x="301" y="74"/>
                  </a:lnTo>
                  <a:lnTo>
                    <a:pt x="301" y="74"/>
                  </a:lnTo>
                  <a:lnTo>
                    <a:pt x="301" y="72"/>
                  </a:lnTo>
                  <a:lnTo>
                    <a:pt x="301" y="65"/>
                  </a:lnTo>
                  <a:lnTo>
                    <a:pt x="304" y="65"/>
                  </a:lnTo>
                  <a:lnTo>
                    <a:pt x="306" y="63"/>
                  </a:lnTo>
                  <a:lnTo>
                    <a:pt x="308" y="61"/>
                  </a:lnTo>
                  <a:lnTo>
                    <a:pt x="310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7" y="59"/>
                  </a:lnTo>
                  <a:lnTo>
                    <a:pt x="319" y="61"/>
                  </a:lnTo>
                  <a:lnTo>
                    <a:pt x="319" y="61"/>
                  </a:lnTo>
                  <a:lnTo>
                    <a:pt x="324" y="61"/>
                  </a:lnTo>
                  <a:lnTo>
                    <a:pt x="326" y="61"/>
                  </a:lnTo>
                  <a:lnTo>
                    <a:pt x="329" y="61"/>
                  </a:lnTo>
                  <a:lnTo>
                    <a:pt x="329" y="61"/>
                  </a:lnTo>
                  <a:lnTo>
                    <a:pt x="329" y="56"/>
                  </a:lnTo>
                  <a:lnTo>
                    <a:pt x="329" y="52"/>
                  </a:lnTo>
                  <a:lnTo>
                    <a:pt x="331" y="47"/>
                  </a:lnTo>
                  <a:lnTo>
                    <a:pt x="331" y="45"/>
                  </a:lnTo>
                  <a:lnTo>
                    <a:pt x="331" y="43"/>
                  </a:lnTo>
                  <a:lnTo>
                    <a:pt x="331" y="40"/>
                  </a:lnTo>
                  <a:lnTo>
                    <a:pt x="333" y="38"/>
                  </a:lnTo>
                  <a:lnTo>
                    <a:pt x="333" y="36"/>
                  </a:lnTo>
                  <a:lnTo>
                    <a:pt x="331" y="31"/>
                  </a:lnTo>
                  <a:lnTo>
                    <a:pt x="331" y="34"/>
                  </a:lnTo>
                  <a:lnTo>
                    <a:pt x="329" y="31"/>
                  </a:lnTo>
                  <a:lnTo>
                    <a:pt x="324" y="34"/>
                  </a:lnTo>
                  <a:lnTo>
                    <a:pt x="322" y="31"/>
                  </a:lnTo>
                  <a:lnTo>
                    <a:pt x="319" y="31"/>
                  </a:lnTo>
                  <a:lnTo>
                    <a:pt x="319" y="31"/>
                  </a:lnTo>
                  <a:lnTo>
                    <a:pt x="310" y="27"/>
                  </a:lnTo>
                  <a:lnTo>
                    <a:pt x="308" y="27"/>
                  </a:lnTo>
                  <a:lnTo>
                    <a:pt x="304" y="27"/>
                  </a:lnTo>
                  <a:lnTo>
                    <a:pt x="304" y="24"/>
                  </a:lnTo>
                  <a:lnTo>
                    <a:pt x="301" y="27"/>
                  </a:lnTo>
                  <a:lnTo>
                    <a:pt x="299" y="29"/>
                  </a:lnTo>
                  <a:lnTo>
                    <a:pt x="297" y="29"/>
                  </a:lnTo>
                  <a:lnTo>
                    <a:pt x="297" y="24"/>
                  </a:lnTo>
                  <a:lnTo>
                    <a:pt x="295" y="24"/>
                  </a:lnTo>
                  <a:lnTo>
                    <a:pt x="295" y="24"/>
                  </a:lnTo>
                  <a:lnTo>
                    <a:pt x="292" y="24"/>
                  </a:lnTo>
                  <a:lnTo>
                    <a:pt x="290" y="22"/>
                  </a:lnTo>
                  <a:lnTo>
                    <a:pt x="288" y="24"/>
                  </a:lnTo>
                  <a:lnTo>
                    <a:pt x="288" y="24"/>
                  </a:lnTo>
                  <a:lnTo>
                    <a:pt x="285" y="27"/>
                  </a:lnTo>
                  <a:lnTo>
                    <a:pt x="283" y="27"/>
                  </a:lnTo>
                  <a:lnTo>
                    <a:pt x="283" y="22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0"/>
                  </a:lnTo>
                  <a:lnTo>
                    <a:pt x="274" y="22"/>
                  </a:lnTo>
                  <a:lnTo>
                    <a:pt x="267" y="22"/>
                  </a:lnTo>
                  <a:lnTo>
                    <a:pt x="267" y="24"/>
                  </a:lnTo>
                  <a:lnTo>
                    <a:pt x="265" y="22"/>
                  </a:lnTo>
                  <a:lnTo>
                    <a:pt x="261" y="24"/>
                  </a:lnTo>
                  <a:lnTo>
                    <a:pt x="258" y="22"/>
                  </a:lnTo>
                  <a:lnTo>
                    <a:pt x="256" y="22"/>
                  </a:lnTo>
                  <a:lnTo>
                    <a:pt x="258" y="20"/>
                  </a:lnTo>
                  <a:lnTo>
                    <a:pt x="249" y="18"/>
                  </a:lnTo>
                  <a:lnTo>
                    <a:pt x="249" y="18"/>
                  </a:lnTo>
                  <a:lnTo>
                    <a:pt x="247" y="18"/>
                  </a:lnTo>
                  <a:lnTo>
                    <a:pt x="247" y="22"/>
                  </a:lnTo>
                  <a:lnTo>
                    <a:pt x="247" y="20"/>
                  </a:lnTo>
                  <a:lnTo>
                    <a:pt x="242" y="22"/>
                  </a:lnTo>
                  <a:lnTo>
                    <a:pt x="242" y="20"/>
                  </a:lnTo>
                  <a:lnTo>
                    <a:pt x="238" y="27"/>
                  </a:lnTo>
                  <a:lnTo>
                    <a:pt x="236" y="27"/>
                  </a:lnTo>
                  <a:lnTo>
                    <a:pt x="231" y="24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24" y="24"/>
                  </a:lnTo>
                  <a:lnTo>
                    <a:pt x="222" y="27"/>
                  </a:lnTo>
                  <a:lnTo>
                    <a:pt x="220" y="24"/>
                  </a:lnTo>
                  <a:lnTo>
                    <a:pt x="217" y="27"/>
                  </a:lnTo>
                  <a:lnTo>
                    <a:pt x="215" y="27"/>
                  </a:lnTo>
                  <a:lnTo>
                    <a:pt x="215" y="24"/>
                  </a:lnTo>
                  <a:lnTo>
                    <a:pt x="213" y="24"/>
                  </a:lnTo>
                  <a:lnTo>
                    <a:pt x="211" y="22"/>
                  </a:lnTo>
                  <a:lnTo>
                    <a:pt x="208" y="22"/>
                  </a:lnTo>
                  <a:lnTo>
                    <a:pt x="206" y="22"/>
                  </a:lnTo>
                  <a:lnTo>
                    <a:pt x="204" y="20"/>
                  </a:lnTo>
                  <a:lnTo>
                    <a:pt x="202" y="20"/>
                  </a:lnTo>
                  <a:lnTo>
                    <a:pt x="199" y="15"/>
                  </a:lnTo>
                  <a:lnTo>
                    <a:pt x="193" y="18"/>
                  </a:lnTo>
                  <a:lnTo>
                    <a:pt x="193" y="15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3" y="15"/>
                  </a:lnTo>
                  <a:lnTo>
                    <a:pt x="179" y="13"/>
                  </a:lnTo>
                  <a:lnTo>
                    <a:pt x="174" y="13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0" y="15"/>
                  </a:lnTo>
                  <a:lnTo>
                    <a:pt x="165" y="15"/>
                  </a:lnTo>
                  <a:lnTo>
                    <a:pt x="163" y="13"/>
                  </a:lnTo>
                  <a:lnTo>
                    <a:pt x="158" y="13"/>
                  </a:lnTo>
                  <a:lnTo>
                    <a:pt x="156" y="15"/>
                  </a:lnTo>
                  <a:lnTo>
                    <a:pt x="149" y="13"/>
                  </a:lnTo>
                  <a:lnTo>
                    <a:pt x="145" y="13"/>
                  </a:lnTo>
                  <a:lnTo>
                    <a:pt x="143" y="11"/>
                  </a:lnTo>
                  <a:lnTo>
                    <a:pt x="136" y="13"/>
                  </a:lnTo>
                  <a:lnTo>
                    <a:pt x="136" y="13"/>
                  </a:lnTo>
                  <a:lnTo>
                    <a:pt x="134" y="13"/>
                  </a:lnTo>
                  <a:lnTo>
                    <a:pt x="131" y="13"/>
                  </a:lnTo>
                  <a:lnTo>
                    <a:pt x="127" y="13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9"/>
                  </a:lnTo>
                  <a:lnTo>
                    <a:pt x="118" y="6"/>
                  </a:lnTo>
                  <a:lnTo>
                    <a:pt x="118" y="6"/>
                  </a:lnTo>
                  <a:lnTo>
                    <a:pt x="118" y="6"/>
                  </a:lnTo>
                  <a:lnTo>
                    <a:pt x="113" y="6"/>
                  </a:lnTo>
                  <a:lnTo>
                    <a:pt x="113" y="6"/>
                  </a:lnTo>
                  <a:lnTo>
                    <a:pt x="111" y="6"/>
                  </a:lnTo>
                  <a:lnTo>
                    <a:pt x="109" y="4"/>
                  </a:lnTo>
                  <a:lnTo>
                    <a:pt x="109" y="2"/>
                  </a:lnTo>
                  <a:lnTo>
                    <a:pt x="104" y="0"/>
                  </a:lnTo>
                  <a:lnTo>
                    <a:pt x="100" y="0"/>
                  </a:lnTo>
                  <a:lnTo>
                    <a:pt x="97" y="2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3" y="11"/>
                  </a:lnTo>
                  <a:lnTo>
                    <a:pt x="93" y="13"/>
                  </a:lnTo>
                  <a:lnTo>
                    <a:pt x="95" y="18"/>
                  </a:lnTo>
                  <a:lnTo>
                    <a:pt x="97" y="20"/>
                  </a:lnTo>
                  <a:lnTo>
                    <a:pt x="97" y="22"/>
                  </a:lnTo>
                  <a:lnTo>
                    <a:pt x="95" y="24"/>
                  </a:lnTo>
                  <a:lnTo>
                    <a:pt x="97" y="24"/>
                  </a:lnTo>
                  <a:lnTo>
                    <a:pt x="95" y="29"/>
                  </a:lnTo>
                  <a:lnTo>
                    <a:pt x="95" y="29"/>
                  </a:lnTo>
                  <a:lnTo>
                    <a:pt x="95" y="31"/>
                  </a:lnTo>
                  <a:lnTo>
                    <a:pt x="95" y="34"/>
                  </a:lnTo>
                  <a:lnTo>
                    <a:pt x="100" y="36"/>
                  </a:lnTo>
                  <a:lnTo>
                    <a:pt x="97" y="38"/>
                  </a:lnTo>
                  <a:lnTo>
                    <a:pt x="95" y="36"/>
                  </a:lnTo>
                  <a:lnTo>
                    <a:pt x="95" y="38"/>
                  </a:lnTo>
                  <a:lnTo>
                    <a:pt x="93" y="38"/>
                  </a:lnTo>
                  <a:lnTo>
                    <a:pt x="90" y="36"/>
                  </a:lnTo>
                  <a:lnTo>
                    <a:pt x="88" y="38"/>
                  </a:lnTo>
                  <a:lnTo>
                    <a:pt x="86" y="38"/>
                  </a:lnTo>
                  <a:lnTo>
                    <a:pt x="84" y="40"/>
                  </a:lnTo>
                  <a:lnTo>
                    <a:pt x="81" y="43"/>
                  </a:lnTo>
                  <a:lnTo>
                    <a:pt x="72" y="47"/>
                  </a:lnTo>
                  <a:lnTo>
                    <a:pt x="70" y="49"/>
                  </a:lnTo>
                  <a:lnTo>
                    <a:pt x="70" y="54"/>
                  </a:lnTo>
                  <a:lnTo>
                    <a:pt x="75" y="56"/>
                  </a:lnTo>
                  <a:lnTo>
                    <a:pt x="75" y="56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7" y="61"/>
                  </a:lnTo>
                  <a:lnTo>
                    <a:pt x="77" y="63"/>
                  </a:lnTo>
                  <a:lnTo>
                    <a:pt x="79" y="63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3"/>
                  </a:lnTo>
                  <a:lnTo>
                    <a:pt x="70" y="63"/>
                  </a:lnTo>
                  <a:lnTo>
                    <a:pt x="68" y="63"/>
                  </a:lnTo>
                  <a:lnTo>
                    <a:pt x="66" y="65"/>
                  </a:lnTo>
                  <a:lnTo>
                    <a:pt x="63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2" y="65"/>
                  </a:lnTo>
                  <a:lnTo>
                    <a:pt x="50" y="70"/>
                  </a:lnTo>
                  <a:lnTo>
                    <a:pt x="47" y="68"/>
                  </a:lnTo>
                  <a:lnTo>
                    <a:pt x="45" y="70"/>
                  </a:lnTo>
                  <a:lnTo>
                    <a:pt x="47" y="72"/>
                  </a:lnTo>
                  <a:lnTo>
                    <a:pt x="45" y="72"/>
                  </a:lnTo>
                  <a:lnTo>
                    <a:pt x="41" y="77"/>
                  </a:lnTo>
                  <a:lnTo>
                    <a:pt x="38" y="81"/>
                  </a:lnTo>
                  <a:lnTo>
                    <a:pt x="41" y="86"/>
                  </a:lnTo>
                  <a:lnTo>
                    <a:pt x="38" y="88"/>
                  </a:lnTo>
                  <a:lnTo>
                    <a:pt x="36" y="88"/>
                  </a:lnTo>
                  <a:lnTo>
                    <a:pt x="34" y="93"/>
                  </a:lnTo>
                  <a:lnTo>
                    <a:pt x="32" y="95"/>
                  </a:lnTo>
                  <a:lnTo>
                    <a:pt x="32" y="93"/>
                  </a:lnTo>
                  <a:lnTo>
                    <a:pt x="32" y="99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29" y="102"/>
                  </a:lnTo>
                  <a:lnTo>
                    <a:pt x="29" y="104"/>
                  </a:lnTo>
                  <a:lnTo>
                    <a:pt x="25" y="106"/>
                  </a:lnTo>
                  <a:lnTo>
                    <a:pt x="22" y="106"/>
                  </a:lnTo>
                  <a:lnTo>
                    <a:pt x="22" y="111"/>
                  </a:lnTo>
                  <a:lnTo>
                    <a:pt x="20" y="113"/>
                  </a:lnTo>
                  <a:lnTo>
                    <a:pt x="20" y="115"/>
                  </a:lnTo>
                  <a:lnTo>
                    <a:pt x="18" y="115"/>
                  </a:lnTo>
                  <a:lnTo>
                    <a:pt x="16" y="115"/>
                  </a:lnTo>
                  <a:lnTo>
                    <a:pt x="11" y="115"/>
                  </a:lnTo>
                  <a:lnTo>
                    <a:pt x="7" y="117"/>
                  </a:lnTo>
                  <a:lnTo>
                    <a:pt x="9" y="122"/>
                  </a:lnTo>
                  <a:lnTo>
                    <a:pt x="7" y="122"/>
                  </a:lnTo>
                  <a:lnTo>
                    <a:pt x="7" y="127"/>
                  </a:lnTo>
                  <a:lnTo>
                    <a:pt x="7" y="127"/>
                  </a:lnTo>
                  <a:lnTo>
                    <a:pt x="4" y="129"/>
                  </a:lnTo>
                  <a:lnTo>
                    <a:pt x="2" y="131"/>
                  </a:lnTo>
                  <a:lnTo>
                    <a:pt x="2" y="131"/>
                  </a:lnTo>
                  <a:lnTo>
                    <a:pt x="0" y="140"/>
                  </a:lnTo>
                  <a:lnTo>
                    <a:pt x="2" y="142"/>
                  </a:lnTo>
                  <a:lnTo>
                    <a:pt x="4" y="142"/>
                  </a:lnTo>
                  <a:lnTo>
                    <a:pt x="4" y="145"/>
                  </a:lnTo>
                  <a:lnTo>
                    <a:pt x="4" y="147"/>
                  </a:lnTo>
                  <a:lnTo>
                    <a:pt x="7" y="147"/>
                  </a:lnTo>
                  <a:lnTo>
                    <a:pt x="9" y="147"/>
                  </a:lnTo>
                  <a:lnTo>
                    <a:pt x="9" y="149"/>
                  </a:lnTo>
                  <a:lnTo>
                    <a:pt x="13" y="151"/>
                  </a:lnTo>
                  <a:lnTo>
                    <a:pt x="18" y="149"/>
                  </a:lnTo>
                  <a:lnTo>
                    <a:pt x="20" y="151"/>
                  </a:lnTo>
                  <a:lnTo>
                    <a:pt x="20" y="156"/>
                  </a:lnTo>
                  <a:lnTo>
                    <a:pt x="22" y="156"/>
                  </a:lnTo>
                  <a:lnTo>
                    <a:pt x="27" y="156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7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2"/>
                  </a:lnTo>
                  <a:lnTo>
                    <a:pt x="43" y="174"/>
                  </a:lnTo>
                  <a:lnTo>
                    <a:pt x="43" y="176"/>
                  </a:lnTo>
                  <a:lnTo>
                    <a:pt x="45" y="181"/>
                  </a:lnTo>
                  <a:lnTo>
                    <a:pt x="45" y="183"/>
                  </a:lnTo>
                  <a:lnTo>
                    <a:pt x="43" y="186"/>
                  </a:lnTo>
                  <a:lnTo>
                    <a:pt x="43" y="186"/>
                  </a:lnTo>
                  <a:lnTo>
                    <a:pt x="41" y="190"/>
                  </a:lnTo>
                  <a:lnTo>
                    <a:pt x="43" y="192"/>
                  </a:lnTo>
                  <a:lnTo>
                    <a:pt x="38" y="195"/>
                  </a:lnTo>
                  <a:lnTo>
                    <a:pt x="38" y="197"/>
                  </a:lnTo>
                  <a:lnTo>
                    <a:pt x="32" y="199"/>
                  </a:lnTo>
                  <a:lnTo>
                    <a:pt x="27" y="204"/>
                  </a:lnTo>
                  <a:lnTo>
                    <a:pt x="27" y="206"/>
                  </a:lnTo>
                  <a:lnTo>
                    <a:pt x="27" y="208"/>
                  </a:lnTo>
                  <a:lnTo>
                    <a:pt x="25" y="210"/>
                  </a:lnTo>
                  <a:lnTo>
                    <a:pt x="22" y="215"/>
                  </a:lnTo>
                  <a:lnTo>
                    <a:pt x="22" y="215"/>
                  </a:lnTo>
                  <a:lnTo>
                    <a:pt x="27" y="220"/>
                  </a:lnTo>
                  <a:lnTo>
                    <a:pt x="27" y="226"/>
                  </a:lnTo>
                  <a:lnTo>
                    <a:pt x="27" y="231"/>
                  </a:lnTo>
                  <a:lnTo>
                    <a:pt x="29" y="231"/>
                  </a:lnTo>
                  <a:lnTo>
                    <a:pt x="29" y="233"/>
                  </a:lnTo>
                  <a:lnTo>
                    <a:pt x="29" y="238"/>
                  </a:lnTo>
                  <a:lnTo>
                    <a:pt x="29" y="247"/>
                  </a:lnTo>
                  <a:lnTo>
                    <a:pt x="32" y="249"/>
                  </a:lnTo>
                  <a:lnTo>
                    <a:pt x="34" y="247"/>
                  </a:lnTo>
                  <a:lnTo>
                    <a:pt x="36" y="249"/>
                  </a:lnTo>
                  <a:lnTo>
                    <a:pt x="38" y="249"/>
                  </a:lnTo>
                  <a:lnTo>
                    <a:pt x="38" y="254"/>
                  </a:lnTo>
                  <a:lnTo>
                    <a:pt x="41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50" y="256"/>
                  </a:lnTo>
                  <a:lnTo>
                    <a:pt x="50" y="256"/>
                  </a:lnTo>
                  <a:lnTo>
                    <a:pt x="50" y="258"/>
                  </a:lnTo>
                  <a:lnTo>
                    <a:pt x="52" y="260"/>
                  </a:lnTo>
                  <a:lnTo>
                    <a:pt x="52" y="263"/>
                  </a:lnTo>
                  <a:lnTo>
                    <a:pt x="54" y="263"/>
                  </a:lnTo>
                  <a:lnTo>
                    <a:pt x="54" y="263"/>
                  </a:lnTo>
                  <a:lnTo>
                    <a:pt x="54" y="263"/>
                  </a:lnTo>
                  <a:lnTo>
                    <a:pt x="50" y="265"/>
                  </a:lnTo>
                  <a:lnTo>
                    <a:pt x="54" y="269"/>
                  </a:lnTo>
                  <a:lnTo>
                    <a:pt x="56" y="269"/>
                  </a:lnTo>
                  <a:lnTo>
                    <a:pt x="56" y="274"/>
                  </a:lnTo>
                  <a:lnTo>
                    <a:pt x="59" y="274"/>
                  </a:lnTo>
                  <a:lnTo>
                    <a:pt x="56" y="274"/>
                  </a:lnTo>
                  <a:lnTo>
                    <a:pt x="59" y="274"/>
                  </a:lnTo>
                  <a:lnTo>
                    <a:pt x="56" y="274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61" y="276"/>
                  </a:lnTo>
                  <a:lnTo>
                    <a:pt x="61" y="278"/>
                  </a:lnTo>
                  <a:lnTo>
                    <a:pt x="61" y="281"/>
                  </a:lnTo>
                  <a:lnTo>
                    <a:pt x="63" y="281"/>
                  </a:lnTo>
                  <a:lnTo>
                    <a:pt x="63" y="283"/>
                  </a:lnTo>
                  <a:lnTo>
                    <a:pt x="61" y="283"/>
                  </a:lnTo>
                  <a:lnTo>
                    <a:pt x="63" y="285"/>
                  </a:lnTo>
                  <a:lnTo>
                    <a:pt x="61" y="285"/>
                  </a:lnTo>
                  <a:lnTo>
                    <a:pt x="63" y="285"/>
                  </a:lnTo>
                  <a:lnTo>
                    <a:pt x="63" y="288"/>
                  </a:lnTo>
                  <a:lnTo>
                    <a:pt x="63" y="288"/>
                  </a:lnTo>
                  <a:lnTo>
                    <a:pt x="66" y="290"/>
                  </a:lnTo>
                  <a:lnTo>
                    <a:pt x="66" y="288"/>
                  </a:lnTo>
                  <a:lnTo>
                    <a:pt x="66" y="290"/>
                  </a:lnTo>
                  <a:lnTo>
                    <a:pt x="68" y="290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2" y="292"/>
                  </a:lnTo>
                  <a:lnTo>
                    <a:pt x="72" y="292"/>
                  </a:lnTo>
                  <a:lnTo>
                    <a:pt x="72" y="292"/>
                  </a:lnTo>
                  <a:lnTo>
                    <a:pt x="75" y="290"/>
                  </a:lnTo>
                  <a:lnTo>
                    <a:pt x="72" y="288"/>
                  </a:lnTo>
                  <a:lnTo>
                    <a:pt x="72" y="285"/>
                  </a:lnTo>
                  <a:lnTo>
                    <a:pt x="75" y="285"/>
                  </a:lnTo>
                  <a:lnTo>
                    <a:pt x="75" y="285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1" y="288"/>
                  </a:lnTo>
                  <a:lnTo>
                    <a:pt x="81" y="288"/>
                  </a:lnTo>
                  <a:lnTo>
                    <a:pt x="81" y="290"/>
                  </a:lnTo>
                  <a:lnTo>
                    <a:pt x="81" y="292"/>
                  </a:lnTo>
                  <a:lnTo>
                    <a:pt x="84" y="292"/>
                  </a:lnTo>
                  <a:lnTo>
                    <a:pt x="84" y="290"/>
                  </a:lnTo>
                  <a:lnTo>
                    <a:pt x="86" y="290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8" y="294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90" y="299"/>
                  </a:lnTo>
                  <a:lnTo>
                    <a:pt x="90" y="301"/>
                  </a:lnTo>
                  <a:lnTo>
                    <a:pt x="93" y="299"/>
                  </a:lnTo>
                  <a:lnTo>
                    <a:pt x="102" y="288"/>
                  </a:lnTo>
                  <a:lnTo>
                    <a:pt x="106" y="283"/>
                  </a:lnTo>
                  <a:lnTo>
                    <a:pt x="109" y="288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5" y="278"/>
                  </a:lnTo>
                  <a:lnTo>
                    <a:pt x="118" y="276"/>
                  </a:lnTo>
                  <a:lnTo>
                    <a:pt x="122" y="278"/>
                  </a:lnTo>
                  <a:lnTo>
                    <a:pt x="122" y="281"/>
                  </a:lnTo>
                  <a:lnTo>
                    <a:pt x="122" y="278"/>
                  </a:lnTo>
                  <a:lnTo>
                    <a:pt x="124" y="281"/>
                  </a:lnTo>
                  <a:lnTo>
                    <a:pt x="122" y="285"/>
                  </a:lnTo>
                  <a:lnTo>
                    <a:pt x="124" y="288"/>
                  </a:lnTo>
                  <a:lnTo>
                    <a:pt x="127" y="288"/>
                  </a:lnTo>
                  <a:lnTo>
                    <a:pt x="127" y="288"/>
                  </a:lnTo>
                  <a:lnTo>
                    <a:pt x="127" y="283"/>
                  </a:lnTo>
                  <a:lnTo>
                    <a:pt x="129" y="283"/>
                  </a:lnTo>
                  <a:lnTo>
                    <a:pt x="129" y="283"/>
                  </a:lnTo>
                  <a:lnTo>
                    <a:pt x="131" y="281"/>
                  </a:lnTo>
                  <a:lnTo>
                    <a:pt x="131" y="278"/>
                  </a:lnTo>
                  <a:lnTo>
                    <a:pt x="131" y="278"/>
                  </a:lnTo>
                  <a:lnTo>
                    <a:pt x="138" y="276"/>
                  </a:lnTo>
                  <a:lnTo>
                    <a:pt x="140" y="278"/>
                  </a:lnTo>
                  <a:lnTo>
                    <a:pt x="140" y="276"/>
                  </a:lnTo>
                  <a:lnTo>
                    <a:pt x="140" y="278"/>
                  </a:lnTo>
                  <a:lnTo>
                    <a:pt x="140" y="283"/>
                  </a:lnTo>
                  <a:lnTo>
                    <a:pt x="143" y="285"/>
                  </a:lnTo>
                  <a:lnTo>
                    <a:pt x="143" y="285"/>
                  </a:lnTo>
                  <a:lnTo>
                    <a:pt x="143" y="285"/>
                  </a:lnTo>
                  <a:lnTo>
                    <a:pt x="145" y="285"/>
                  </a:lnTo>
                  <a:lnTo>
                    <a:pt x="145" y="288"/>
                  </a:lnTo>
                  <a:lnTo>
                    <a:pt x="147" y="285"/>
                  </a:lnTo>
                  <a:lnTo>
                    <a:pt x="149" y="285"/>
                  </a:lnTo>
                  <a:lnTo>
                    <a:pt x="152" y="285"/>
                  </a:lnTo>
                  <a:lnTo>
                    <a:pt x="152" y="283"/>
                  </a:lnTo>
                  <a:lnTo>
                    <a:pt x="154" y="288"/>
                  </a:lnTo>
                  <a:lnTo>
                    <a:pt x="161" y="285"/>
                  </a:lnTo>
                  <a:lnTo>
                    <a:pt x="158" y="281"/>
                  </a:lnTo>
                  <a:lnTo>
                    <a:pt x="161" y="278"/>
                  </a:lnTo>
                  <a:lnTo>
                    <a:pt x="161" y="278"/>
                  </a:lnTo>
                  <a:lnTo>
                    <a:pt x="163" y="278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83"/>
                  </a:lnTo>
                  <a:lnTo>
                    <a:pt x="165" y="283"/>
                  </a:lnTo>
                  <a:lnTo>
                    <a:pt x="165" y="283"/>
                  </a:lnTo>
                  <a:lnTo>
                    <a:pt x="165" y="285"/>
                  </a:lnTo>
                  <a:lnTo>
                    <a:pt x="168" y="285"/>
                  </a:lnTo>
                  <a:lnTo>
                    <a:pt x="168" y="285"/>
                  </a:lnTo>
                  <a:lnTo>
                    <a:pt x="165" y="285"/>
                  </a:lnTo>
                  <a:lnTo>
                    <a:pt x="170" y="288"/>
                  </a:lnTo>
                  <a:lnTo>
                    <a:pt x="170" y="290"/>
                  </a:lnTo>
                  <a:lnTo>
                    <a:pt x="170" y="290"/>
                  </a:lnTo>
                  <a:lnTo>
                    <a:pt x="168" y="288"/>
                  </a:lnTo>
                  <a:lnTo>
                    <a:pt x="168" y="288"/>
                  </a:lnTo>
                  <a:lnTo>
                    <a:pt x="165" y="292"/>
                  </a:lnTo>
                  <a:lnTo>
                    <a:pt x="168" y="294"/>
                  </a:lnTo>
                  <a:lnTo>
                    <a:pt x="170" y="294"/>
                  </a:lnTo>
                  <a:lnTo>
                    <a:pt x="170" y="292"/>
                  </a:lnTo>
                  <a:lnTo>
                    <a:pt x="170" y="294"/>
                  </a:lnTo>
                  <a:lnTo>
                    <a:pt x="170" y="297"/>
                  </a:lnTo>
                  <a:lnTo>
                    <a:pt x="165" y="297"/>
                  </a:lnTo>
                  <a:lnTo>
                    <a:pt x="168" y="299"/>
                  </a:lnTo>
                  <a:lnTo>
                    <a:pt x="168" y="299"/>
                  </a:lnTo>
                  <a:lnTo>
                    <a:pt x="170" y="301"/>
                  </a:lnTo>
                  <a:lnTo>
                    <a:pt x="172" y="301"/>
                  </a:lnTo>
                  <a:lnTo>
                    <a:pt x="172" y="303"/>
                  </a:lnTo>
                  <a:lnTo>
                    <a:pt x="177" y="306"/>
                  </a:lnTo>
                  <a:lnTo>
                    <a:pt x="174" y="306"/>
                  </a:lnTo>
                  <a:lnTo>
                    <a:pt x="174" y="306"/>
                  </a:lnTo>
                  <a:lnTo>
                    <a:pt x="174" y="308"/>
                  </a:lnTo>
                  <a:lnTo>
                    <a:pt x="174" y="308"/>
                  </a:lnTo>
                  <a:lnTo>
                    <a:pt x="174" y="310"/>
                  </a:lnTo>
                  <a:lnTo>
                    <a:pt x="177" y="313"/>
                  </a:lnTo>
                  <a:lnTo>
                    <a:pt x="177" y="315"/>
                  </a:lnTo>
                  <a:lnTo>
                    <a:pt x="174" y="317"/>
                  </a:lnTo>
                  <a:lnTo>
                    <a:pt x="177" y="319"/>
                  </a:lnTo>
                  <a:lnTo>
                    <a:pt x="177" y="319"/>
                  </a:lnTo>
                  <a:lnTo>
                    <a:pt x="179" y="317"/>
                  </a:lnTo>
                  <a:lnTo>
                    <a:pt x="179" y="315"/>
                  </a:lnTo>
                  <a:lnTo>
                    <a:pt x="181" y="315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3" y="326"/>
                  </a:lnTo>
                  <a:lnTo>
                    <a:pt x="186" y="326"/>
                  </a:lnTo>
                  <a:lnTo>
                    <a:pt x="183" y="328"/>
                  </a:lnTo>
                  <a:lnTo>
                    <a:pt x="186" y="331"/>
                  </a:lnTo>
                  <a:lnTo>
                    <a:pt x="186" y="328"/>
                  </a:lnTo>
                  <a:lnTo>
                    <a:pt x="188" y="328"/>
                  </a:lnTo>
                  <a:lnTo>
                    <a:pt x="186" y="331"/>
                  </a:lnTo>
                  <a:lnTo>
                    <a:pt x="186" y="331"/>
                  </a:lnTo>
                  <a:lnTo>
                    <a:pt x="186" y="333"/>
                  </a:lnTo>
                  <a:lnTo>
                    <a:pt x="188" y="335"/>
                  </a:lnTo>
                  <a:lnTo>
                    <a:pt x="190" y="335"/>
                  </a:lnTo>
                  <a:lnTo>
                    <a:pt x="190" y="337"/>
                  </a:lnTo>
                  <a:lnTo>
                    <a:pt x="190" y="340"/>
                  </a:lnTo>
                  <a:lnTo>
                    <a:pt x="190" y="342"/>
                  </a:lnTo>
                  <a:lnTo>
                    <a:pt x="195" y="342"/>
                  </a:lnTo>
                  <a:lnTo>
                    <a:pt x="195" y="342"/>
                  </a:lnTo>
                  <a:lnTo>
                    <a:pt x="195" y="342"/>
                  </a:lnTo>
                  <a:lnTo>
                    <a:pt x="195" y="344"/>
                  </a:lnTo>
                  <a:lnTo>
                    <a:pt x="197" y="344"/>
                  </a:lnTo>
                  <a:lnTo>
                    <a:pt x="199" y="347"/>
                  </a:lnTo>
                  <a:lnTo>
                    <a:pt x="202" y="340"/>
                  </a:lnTo>
                  <a:lnTo>
                    <a:pt x="211" y="328"/>
                  </a:lnTo>
                  <a:lnTo>
                    <a:pt x="213" y="326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22" y="322"/>
                  </a:lnTo>
                  <a:lnTo>
                    <a:pt x="229" y="322"/>
                  </a:lnTo>
                  <a:lnTo>
                    <a:pt x="236" y="322"/>
                  </a:lnTo>
                  <a:lnTo>
                    <a:pt x="247" y="322"/>
                  </a:lnTo>
                  <a:lnTo>
                    <a:pt x="258" y="326"/>
                  </a:lnTo>
                  <a:lnTo>
                    <a:pt x="261" y="328"/>
                  </a:lnTo>
                  <a:lnTo>
                    <a:pt x="265" y="331"/>
                  </a:lnTo>
                  <a:lnTo>
                    <a:pt x="265" y="331"/>
                  </a:lnTo>
                  <a:lnTo>
                    <a:pt x="267" y="331"/>
                  </a:lnTo>
                  <a:lnTo>
                    <a:pt x="267" y="331"/>
                  </a:lnTo>
                  <a:lnTo>
                    <a:pt x="270" y="333"/>
                  </a:lnTo>
                  <a:lnTo>
                    <a:pt x="276" y="331"/>
                  </a:lnTo>
                  <a:lnTo>
                    <a:pt x="281" y="331"/>
                  </a:lnTo>
                  <a:lnTo>
                    <a:pt x="281" y="328"/>
                  </a:lnTo>
                  <a:lnTo>
                    <a:pt x="281" y="328"/>
                  </a:lnTo>
                  <a:lnTo>
                    <a:pt x="283" y="326"/>
                  </a:lnTo>
                  <a:lnTo>
                    <a:pt x="285" y="326"/>
                  </a:lnTo>
                  <a:lnTo>
                    <a:pt x="285" y="326"/>
                  </a:lnTo>
                  <a:lnTo>
                    <a:pt x="288" y="322"/>
                  </a:lnTo>
                  <a:lnTo>
                    <a:pt x="297" y="319"/>
                  </a:lnTo>
                  <a:lnTo>
                    <a:pt x="299" y="317"/>
                  </a:lnTo>
                  <a:lnTo>
                    <a:pt x="304" y="315"/>
                  </a:lnTo>
                  <a:lnTo>
                    <a:pt x="306" y="313"/>
                  </a:lnTo>
                  <a:lnTo>
                    <a:pt x="308" y="313"/>
                  </a:lnTo>
                  <a:lnTo>
                    <a:pt x="308" y="313"/>
                  </a:lnTo>
                  <a:lnTo>
                    <a:pt x="308" y="310"/>
                  </a:lnTo>
                  <a:lnTo>
                    <a:pt x="301" y="308"/>
                  </a:lnTo>
                  <a:lnTo>
                    <a:pt x="299" y="306"/>
                  </a:lnTo>
                  <a:lnTo>
                    <a:pt x="299" y="303"/>
                  </a:lnTo>
                  <a:lnTo>
                    <a:pt x="301" y="297"/>
                  </a:lnTo>
                  <a:lnTo>
                    <a:pt x="308" y="290"/>
                  </a:lnTo>
                  <a:lnTo>
                    <a:pt x="310" y="292"/>
                  </a:lnTo>
                  <a:lnTo>
                    <a:pt x="310" y="292"/>
                  </a:lnTo>
                  <a:lnTo>
                    <a:pt x="313" y="292"/>
                  </a:lnTo>
                  <a:lnTo>
                    <a:pt x="315" y="292"/>
                  </a:lnTo>
                  <a:lnTo>
                    <a:pt x="319" y="294"/>
                  </a:lnTo>
                  <a:lnTo>
                    <a:pt x="326" y="297"/>
                  </a:lnTo>
                  <a:lnTo>
                    <a:pt x="333" y="303"/>
                  </a:lnTo>
                  <a:lnTo>
                    <a:pt x="335" y="303"/>
                  </a:lnTo>
                  <a:lnTo>
                    <a:pt x="338" y="306"/>
                  </a:lnTo>
                  <a:lnTo>
                    <a:pt x="347" y="313"/>
                  </a:lnTo>
                  <a:lnTo>
                    <a:pt x="358" y="324"/>
                  </a:lnTo>
                  <a:lnTo>
                    <a:pt x="360" y="331"/>
                  </a:lnTo>
                  <a:lnTo>
                    <a:pt x="363" y="333"/>
                  </a:lnTo>
                  <a:lnTo>
                    <a:pt x="363" y="335"/>
                  </a:lnTo>
                  <a:lnTo>
                    <a:pt x="360" y="337"/>
                  </a:lnTo>
                  <a:lnTo>
                    <a:pt x="358" y="337"/>
                  </a:lnTo>
                  <a:lnTo>
                    <a:pt x="358" y="340"/>
                  </a:lnTo>
                  <a:lnTo>
                    <a:pt x="360" y="340"/>
                  </a:lnTo>
                  <a:lnTo>
                    <a:pt x="365" y="340"/>
                  </a:lnTo>
                  <a:lnTo>
                    <a:pt x="365" y="342"/>
                  </a:lnTo>
                  <a:lnTo>
                    <a:pt x="365" y="344"/>
                  </a:lnTo>
                  <a:lnTo>
                    <a:pt x="365" y="347"/>
                  </a:lnTo>
                  <a:lnTo>
                    <a:pt x="367" y="347"/>
                  </a:lnTo>
                  <a:lnTo>
                    <a:pt x="367" y="349"/>
                  </a:lnTo>
                  <a:lnTo>
                    <a:pt x="369" y="349"/>
                  </a:lnTo>
                  <a:lnTo>
                    <a:pt x="372" y="349"/>
                  </a:lnTo>
                  <a:lnTo>
                    <a:pt x="372" y="349"/>
                  </a:lnTo>
                  <a:lnTo>
                    <a:pt x="369" y="353"/>
                  </a:lnTo>
                  <a:lnTo>
                    <a:pt x="367" y="353"/>
                  </a:lnTo>
                  <a:lnTo>
                    <a:pt x="363" y="351"/>
                  </a:lnTo>
                  <a:lnTo>
                    <a:pt x="356" y="349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3" y="356"/>
                  </a:lnTo>
                  <a:lnTo>
                    <a:pt x="353" y="356"/>
                  </a:lnTo>
                  <a:lnTo>
                    <a:pt x="358" y="356"/>
                  </a:lnTo>
                  <a:lnTo>
                    <a:pt x="358" y="353"/>
                  </a:lnTo>
                  <a:lnTo>
                    <a:pt x="363" y="356"/>
                  </a:lnTo>
                  <a:lnTo>
                    <a:pt x="367" y="358"/>
                  </a:lnTo>
                  <a:lnTo>
                    <a:pt x="372" y="358"/>
                  </a:lnTo>
                  <a:lnTo>
                    <a:pt x="378" y="358"/>
                  </a:lnTo>
                  <a:lnTo>
                    <a:pt x="381" y="358"/>
                  </a:lnTo>
                  <a:lnTo>
                    <a:pt x="385" y="358"/>
                  </a:lnTo>
                  <a:lnTo>
                    <a:pt x="385" y="356"/>
                  </a:lnTo>
                  <a:lnTo>
                    <a:pt x="385" y="353"/>
                  </a:lnTo>
                  <a:lnTo>
                    <a:pt x="388" y="351"/>
                  </a:lnTo>
                  <a:lnTo>
                    <a:pt x="388" y="349"/>
                  </a:lnTo>
                  <a:lnTo>
                    <a:pt x="392" y="347"/>
                  </a:lnTo>
                  <a:lnTo>
                    <a:pt x="394" y="344"/>
                  </a:lnTo>
                  <a:lnTo>
                    <a:pt x="399" y="342"/>
                  </a:lnTo>
                  <a:lnTo>
                    <a:pt x="401" y="340"/>
                  </a:lnTo>
                  <a:lnTo>
                    <a:pt x="397" y="337"/>
                  </a:lnTo>
                  <a:lnTo>
                    <a:pt x="394" y="335"/>
                  </a:lnTo>
                  <a:lnTo>
                    <a:pt x="392" y="335"/>
                  </a:lnTo>
                  <a:lnTo>
                    <a:pt x="388" y="333"/>
                  </a:lnTo>
                  <a:lnTo>
                    <a:pt x="385" y="328"/>
                  </a:lnTo>
                  <a:lnTo>
                    <a:pt x="383" y="324"/>
                  </a:lnTo>
                  <a:lnTo>
                    <a:pt x="378" y="319"/>
                  </a:lnTo>
                  <a:lnTo>
                    <a:pt x="378" y="317"/>
                  </a:lnTo>
                  <a:lnTo>
                    <a:pt x="378" y="315"/>
                  </a:lnTo>
                  <a:lnTo>
                    <a:pt x="372" y="308"/>
                  </a:lnTo>
                  <a:lnTo>
                    <a:pt x="369" y="303"/>
                  </a:lnTo>
                  <a:lnTo>
                    <a:pt x="367" y="301"/>
                  </a:lnTo>
                  <a:lnTo>
                    <a:pt x="360" y="301"/>
                  </a:lnTo>
                  <a:lnTo>
                    <a:pt x="358" y="299"/>
                  </a:lnTo>
                  <a:lnTo>
                    <a:pt x="358" y="299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297"/>
                  </a:lnTo>
                  <a:lnTo>
                    <a:pt x="353" y="297"/>
                  </a:lnTo>
                  <a:lnTo>
                    <a:pt x="349" y="294"/>
                  </a:lnTo>
                  <a:lnTo>
                    <a:pt x="347" y="292"/>
                  </a:lnTo>
                  <a:lnTo>
                    <a:pt x="342" y="288"/>
                  </a:lnTo>
                  <a:lnTo>
                    <a:pt x="338" y="288"/>
                  </a:lnTo>
                  <a:lnTo>
                    <a:pt x="338" y="288"/>
                  </a:lnTo>
                  <a:lnTo>
                    <a:pt x="335" y="285"/>
                  </a:lnTo>
                  <a:lnTo>
                    <a:pt x="333" y="285"/>
                  </a:lnTo>
                  <a:lnTo>
                    <a:pt x="329" y="285"/>
                  </a:lnTo>
                  <a:lnTo>
                    <a:pt x="329" y="285"/>
                  </a:lnTo>
                  <a:lnTo>
                    <a:pt x="324" y="285"/>
                  </a:lnTo>
                  <a:lnTo>
                    <a:pt x="324" y="285"/>
                  </a:lnTo>
                  <a:lnTo>
                    <a:pt x="317" y="283"/>
                  </a:lnTo>
                  <a:lnTo>
                    <a:pt x="317" y="278"/>
                  </a:lnTo>
                  <a:lnTo>
                    <a:pt x="313" y="269"/>
                  </a:lnTo>
                  <a:lnTo>
                    <a:pt x="313" y="263"/>
                  </a:lnTo>
                  <a:lnTo>
                    <a:pt x="315" y="260"/>
                  </a:lnTo>
                  <a:lnTo>
                    <a:pt x="315" y="258"/>
                  </a:lnTo>
                  <a:lnTo>
                    <a:pt x="315" y="256"/>
                  </a:lnTo>
                  <a:lnTo>
                    <a:pt x="319" y="251"/>
                  </a:lnTo>
                  <a:lnTo>
                    <a:pt x="319" y="247"/>
                  </a:lnTo>
                  <a:lnTo>
                    <a:pt x="324" y="240"/>
                  </a:lnTo>
                  <a:lnTo>
                    <a:pt x="324" y="240"/>
                  </a:lnTo>
                  <a:lnTo>
                    <a:pt x="322" y="229"/>
                  </a:lnTo>
                  <a:lnTo>
                    <a:pt x="319" y="222"/>
                  </a:lnTo>
                  <a:lnTo>
                    <a:pt x="317" y="220"/>
                  </a:lnTo>
                  <a:lnTo>
                    <a:pt x="315" y="220"/>
                  </a:lnTo>
                  <a:lnTo>
                    <a:pt x="313" y="220"/>
                  </a:lnTo>
                  <a:lnTo>
                    <a:pt x="310" y="222"/>
                  </a:lnTo>
                  <a:lnTo>
                    <a:pt x="308" y="226"/>
                  </a:lnTo>
                  <a:lnTo>
                    <a:pt x="304" y="226"/>
                  </a:lnTo>
                  <a:lnTo>
                    <a:pt x="299" y="226"/>
                  </a:lnTo>
                  <a:lnTo>
                    <a:pt x="297" y="226"/>
                  </a:lnTo>
                  <a:lnTo>
                    <a:pt x="297" y="224"/>
                  </a:lnTo>
                  <a:lnTo>
                    <a:pt x="295" y="224"/>
                  </a:lnTo>
                  <a:lnTo>
                    <a:pt x="292" y="224"/>
                  </a:lnTo>
                  <a:lnTo>
                    <a:pt x="290" y="222"/>
                  </a:lnTo>
                  <a:lnTo>
                    <a:pt x="285" y="215"/>
                  </a:lnTo>
                  <a:lnTo>
                    <a:pt x="285" y="215"/>
                  </a:lnTo>
                  <a:lnTo>
                    <a:pt x="290" y="210"/>
                  </a:lnTo>
                  <a:lnTo>
                    <a:pt x="292" y="204"/>
                  </a:lnTo>
                  <a:lnTo>
                    <a:pt x="292" y="201"/>
                  </a:lnTo>
                  <a:lnTo>
                    <a:pt x="290" y="199"/>
                  </a:lnTo>
                  <a:lnTo>
                    <a:pt x="288" y="197"/>
                  </a:lnTo>
                  <a:lnTo>
                    <a:pt x="290" y="195"/>
                  </a:lnTo>
                  <a:lnTo>
                    <a:pt x="292" y="195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6" y="186"/>
                  </a:lnTo>
                  <a:lnTo>
                    <a:pt x="308" y="181"/>
                  </a:lnTo>
                  <a:lnTo>
                    <a:pt x="313" y="179"/>
                  </a:lnTo>
                  <a:lnTo>
                    <a:pt x="313" y="176"/>
                  </a:lnTo>
                  <a:lnTo>
                    <a:pt x="317" y="172"/>
                  </a:lnTo>
                  <a:lnTo>
                    <a:pt x="319" y="167"/>
                  </a:lnTo>
                  <a:lnTo>
                    <a:pt x="324" y="167"/>
                  </a:lnTo>
                  <a:lnTo>
                    <a:pt x="324" y="163"/>
                  </a:lnTo>
                  <a:lnTo>
                    <a:pt x="324" y="161"/>
                  </a:lnTo>
                  <a:lnTo>
                    <a:pt x="324" y="158"/>
                  </a:lnTo>
                  <a:lnTo>
                    <a:pt x="324" y="158"/>
                  </a:lnTo>
                  <a:lnTo>
                    <a:pt x="326" y="154"/>
                  </a:lnTo>
                  <a:lnTo>
                    <a:pt x="326" y="151"/>
                  </a:lnTo>
                  <a:lnTo>
                    <a:pt x="326" y="149"/>
                  </a:lnTo>
                  <a:lnTo>
                    <a:pt x="319" y="149"/>
                  </a:lnTo>
                  <a:lnTo>
                    <a:pt x="315" y="151"/>
                  </a:lnTo>
                  <a:lnTo>
                    <a:pt x="315" y="151"/>
                  </a:lnTo>
                  <a:lnTo>
                    <a:pt x="315" y="149"/>
                  </a:lnTo>
                  <a:lnTo>
                    <a:pt x="313" y="149"/>
                  </a:lnTo>
                  <a:lnTo>
                    <a:pt x="310" y="149"/>
                  </a:lnTo>
                  <a:lnTo>
                    <a:pt x="308" y="149"/>
                  </a:lnTo>
                  <a:lnTo>
                    <a:pt x="308" y="149"/>
                  </a:lnTo>
                  <a:lnTo>
                    <a:pt x="308" y="149"/>
                  </a:lnTo>
                  <a:lnTo>
                    <a:pt x="308" y="149"/>
                  </a:lnTo>
                  <a:lnTo>
                    <a:pt x="306" y="151"/>
                  </a:lnTo>
                  <a:lnTo>
                    <a:pt x="304" y="151"/>
                  </a:lnTo>
                  <a:lnTo>
                    <a:pt x="301" y="147"/>
                  </a:lnTo>
                  <a:lnTo>
                    <a:pt x="301" y="145"/>
                  </a:lnTo>
                  <a:lnTo>
                    <a:pt x="297" y="142"/>
                  </a:lnTo>
                  <a:lnTo>
                    <a:pt x="295" y="142"/>
                  </a:lnTo>
                  <a:lnTo>
                    <a:pt x="292" y="140"/>
                  </a:lnTo>
                  <a:lnTo>
                    <a:pt x="288" y="142"/>
                  </a:lnTo>
                  <a:lnTo>
                    <a:pt x="288" y="140"/>
                  </a:lnTo>
                  <a:lnTo>
                    <a:pt x="285" y="140"/>
                  </a:lnTo>
                  <a:lnTo>
                    <a:pt x="283" y="138"/>
                  </a:lnTo>
                  <a:lnTo>
                    <a:pt x="279" y="140"/>
                  </a:lnTo>
                  <a:lnTo>
                    <a:pt x="274" y="138"/>
                  </a:lnTo>
                  <a:lnTo>
                    <a:pt x="272" y="140"/>
                  </a:lnTo>
                  <a:lnTo>
                    <a:pt x="274" y="142"/>
                  </a:lnTo>
                  <a:lnTo>
                    <a:pt x="270" y="145"/>
                  </a:lnTo>
                  <a:lnTo>
                    <a:pt x="267" y="147"/>
                  </a:lnTo>
                  <a:lnTo>
                    <a:pt x="267" y="145"/>
                  </a:lnTo>
                  <a:lnTo>
                    <a:pt x="265" y="145"/>
                  </a:lnTo>
                  <a:lnTo>
                    <a:pt x="265" y="142"/>
                  </a:lnTo>
                  <a:lnTo>
                    <a:pt x="265" y="142"/>
                  </a:lnTo>
                  <a:lnTo>
                    <a:pt x="265" y="140"/>
                  </a:lnTo>
                  <a:lnTo>
                    <a:pt x="265" y="138"/>
                  </a:lnTo>
                  <a:lnTo>
                    <a:pt x="267" y="138"/>
                  </a:lnTo>
                  <a:lnTo>
                    <a:pt x="267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3" y="131"/>
                  </a:lnTo>
                  <a:lnTo>
                    <a:pt x="261" y="129"/>
                  </a:lnTo>
                  <a:lnTo>
                    <a:pt x="261" y="124"/>
                  </a:lnTo>
                  <a:lnTo>
                    <a:pt x="258" y="124"/>
                  </a:lnTo>
                  <a:lnTo>
                    <a:pt x="258" y="120"/>
                  </a:lnTo>
                  <a:lnTo>
                    <a:pt x="261" y="117"/>
                  </a:lnTo>
                  <a:lnTo>
                    <a:pt x="258" y="117"/>
                  </a:lnTo>
                  <a:lnTo>
                    <a:pt x="258" y="117"/>
                  </a:lnTo>
                  <a:lnTo>
                    <a:pt x="256" y="117"/>
                  </a:lnTo>
                  <a:lnTo>
                    <a:pt x="256" y="115"/>
                  </a:lnTo>
                  <a:lnTo>
                    <a:pt x="254" y="115"/>
                  </a:lnTo>
                  <a:lnTo>
                    <a:pt x="261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11"/>
                  </a:lnTo>
                  <a:lnTo>
                    <a:pt x="265" y="106"/>
                  </a:lnTo>
                  <a:lnTo>
                    <a:pt x="267" y="106"/>
                  </a:lnTo>
                  <a:lnTo>
                    <a:pt x="270" y="106"/>
                  </a:lnTo>
                  <a:lnTo>
                    <a:pt x="272" y="102"/>
                  </a:lnTo>
                  <a:lnTo>
                    <a:pt x="267" y="93"/>
                  </a:lnTo>
                  <a:lnTo>
                    <a:pt x="270" y="93"/>
                  </a:lnTo>
                  <a:lnTo>
                    <a:pt x="270" y="90"/>
                  </a:lnTo>
                  <a:lnTo>
                    <a:pt x="274" y="90"/>
                  </a:lnTo>
                  <a:lnTo>
                    <a:pt x="276" y="93"/>
                  </a:lnTo>
                  <a:lnTo>
                    <a:pt x="276" y="90"/>
                  </a:lnTo>
                  <a:lnTo>
                    <a:pt x="279" y="88"/>
                  </a:lnTo>
                  <a:lnTo>
                    <a:pt x="283" y="88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2668" y="1457"/>
              <a:ext cx="651" cy="311"/>
            </a:xfrm>
            <a:custGeom>
              <a:avLst/>
              <a:gdLst/>
              <a:ahLst/>
              <a:cxnLst>
                <a:cxn ang="0">
                  <a:pos x="38" y="243"/>
                </a:cxn>
                <a:cxn ang="0">
                  <a:pos x="59" y="214"/>
                </a:cxn>
                <a:cxn ang="0">
                  <a:pos x="72" y="186"/>
                </a:cxn>
                <a:cxn ang="0">
                  <a:pos x="118" y="200"/>
                </a:cxn>
                <a:cxn ang="0">
                  <a:pos x="134" y="182"/>
                </a:cxn>
                <a:cxn ang="0">
                  <a:pos x="150" y="161"/>
                </a:cxn>
                <a:cxn ang="0">
                  <a:pos x="145" y="130"/>
                </a:cxn>
                <a:cxn ang="0">
                  <a:pos x="165" y="102"/>
                </a:cxn>
                <a:cxn ang="0">
                  <a:pos x="181" y="68"/>
                </a:cxn>
                <a:cxn ang="0">
                  <a:pos x="218" y="66"/>
                </a:cxn>
                <a:cxn ang="0">
                  <a:pos x="245" y="57"/>
                </a:cxn>
                <a:cxn ang="0">
                  <a:pos x="279" y="48"/>
                </a:cxn>
                <a:cxn ang="0">
                  <a:pos x="301" y="37"/>
                </a:cxn>
                <a:cxn ang="0">
                  <a:pos x="324" y="59"/>
                </a:cxn>
                <a:cxn ang="0">
                  <a:pos x="351" y="43"/>
                </a:cxn>
                <a:cxn ang="0">
                  <a:pos x="351" y="14"/>
                </a:cxn>
                <a:cxn ang="0">
                  <a:pos x="383" y="3"/>
                </a:cxn>
                <a:cxn ang="0">
                  <a:pos x="406" y="30"/>
                </a:cxn>
                <a:cxn ang="0">
                  <a:pos x="451" y="23"/>
                </a:cxn>
                <a:cxn ang="0">
                  <a:pos x="485" y="28"/>
                </a:cxn>
                <a:cxn ang="0">
                  <a:pos x="501" y="68"/>
                </a:cxn>
                <a:cxn ang="0">
                  <a:pos x="510" y="89"/>
                </a:cxn>
                <a:cxn ang="0">
                  <a:pos x="549" y="105"/>
                </a:cxn>
                <a:cxn ang="0">
                  <a:pos x="576" y="132"/>
                </a:cxn>
                <a:cxn ang="0">
                  <a:pos x="596" y="168"/>
                </a:cxn>
                <a:cxn ang="0">
                  <a:pos x="605" y="177"/>
                </a:cxn>
                <a:cxn ang="0">
                  <a:pos x="633" y="198"/>
                </a:cxn>
                <a:cxn ang="0">
                  <a:pos x="628" y="220"/>
                </a:cxn>
                <a:cxn ang="0">
                  <a:pos x="610" y="211"/>
                </a:cxn>
                <a:cxn ang="0">
                  <a:pos x="598" y="204"/>
                </a:cxn>
                <a:cxn ang="0">
                  <a:pos x="589" y="200"/>
                </a:cxn>
                <a:cxn ang="0">
                  <a:pos x="587" y="204"/>
                </a:cxn>
                <a:cxn ang="0">
                  <a:pos x="594" y="211"/>
                </a:cxn>
                <a:cxn ang="0">
                  <a:pos x="580" y="214"/>
                </a:cxn>
                <a:cxn ang="0">
                  <a:pos x="562" y="198"/>
                </a:cxn>
                <a:cxn ang="0">
                  <a:pos x="544" y="186"/>
                </a:cxn>
                <a:cxn ang="0">
                  <a:pos x="530" y="175"/>
                </a:cxn>
                <a:cxn ang="0">
                  <a:pos x="510" y="161"/>
                </a:cxn>
                <a:cxn ang="0">
                  <a:pos x="481" y="146"/>
                </a:cxn>
                <a:cxn ang="0">
                  <a:pos x="453" y="123"/>
                </a:cxn>
                <a:cxn ang="0">
                  <a:pos x="433" y="125"/>
                </a:cxn>
                <a:cxn ang="0">
                  <a:pos x="419" y="127"/>
                </a:cxn>
                <a:cxn ang="0">
                  <a:pos x="406" y="107"/>
                </a:cxn>
                <a:cxn ang="0">
                  <a:pos x="363" y="98"/>
                </a:cxn>
                <a:cxn ang="0">
                  <a:pos x="360" y="93"/>
                </a:cxn>
                <a:cxn ang="0">
                  <a:pos x="356" y="96"/>
                </a:cxn>
                <a:cxn ang="0">
                  <a:pos x="354" y="96"/>
                </a:cxn>
                <a:cxn ang="0">
                  <a:pos x="342" y="89"/>
                </a:cxn>
                <a:cxn ang="0">
                  <a:pos x="301" y="96"/>
                </a:cxn>
                <a:cxn ang="0">
                  <a:pos x="272" y="112"/>
                </a:cxn>
                <a:cxn ang="0">
                  <a:pos x="254" y="127"/>
                </a:cxn>
                <a:cxn ang="0">
                  <a:pos x="240" y="152"/>
                </a:cxn>
                <a:cxn ang="0">
                  <a:pos x="227" y="173"/>
                </a:cxn>
                <a:cxn ang="0">
                  <a:pos x="190" y="195"/>
                </a:cxn>
                <a:cxn ang="0">
                  <a:pos x="168" y="241"/>
                </a:cxn>
                <a:cxn ang="0">
                  <a:pos x="147" y="270"/>
                </a:cxn>
                <a:cxn ang="0">
                  <a:pos x="134" y="277"/>
                </a:cxn>
                <a:cxn ang="0">
                  <a:pos x="93" y="293"/>
                </a:cxn>
                <a:cxn ang="0">
                  <a:pos x="59" y="307"/>
                </a:cxn>
                <a:cxn ang="0">
                  <a:pos x="18" y="307"/>
                </a:cxn>
                <a:cxn ang="0">
                  <a:pos x="0" y="279"/>
                </a:cxn>
              </a:cxnLst>
              <a:rect l="0" t="0" r="r" b="b"/>
              <a:pathLst>
                <a:path w="651" h="311">
                  <a:moveTo>
                    <a:pt x="16" y="266"/>
                  </a:moveTo>
                  <a:lnTo>
                    <a:pt x="16" y="263"/>
                  </a:lnTo>
                  <a:lnTo>
                    <a:pt x="18" y="259"/>
                  </a:lnTo>
                  <a:lnTo>
                    <a:pt x="20" y="259"/>
                  </a:lnTo>
                  <a:lnTo>
                    <a:pt x="18" y="257"/>
                  </a:lnTo>
                  <a:lnTo>
                    <a:pt x="20" y="257"/>
                  </a:lnTo>
                  <a:lnTo>
                    <a:pt x="18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3" y="250"/>
                  </a:lnTo>
                  <a:lnTo>
                    <a:pt x="23" y="250"/>
                  </a:lnTo>
                  <a:lnTo>
                    <a:pt x="23" y="250"/>
                  </a:lnTo>
                  <a:lnTo>
                    <a:pt x="27" y="250"/>
                  </a:lnTo>
                  <a:lnTo>
                    <a:pt x="29" y="250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6" y="245"/>
                  </a:lnTo>
                  <a:lnTo>
                    <a:pt x="38" y="243"/>
                  </a:lnTo>
                  <a:lnTo>
                    <a:pt x="41" y="243"/>
                  </a:lnTo>
                  <a:lnTo>
                    <a:pt x="41" y="241"/>
                  </a:lnTo>
                  <a:lnTo>
                    <a:pt x="41" y="239"/>
                  </a:lnTo>
                  <a:lnTo>
                    <a:pt x="43" y="239"/>
                  </a:lnTo>
                  <a:lnTo>
                    <a:pt x="43" y="236"/>
                  </a:lnTo>
                  <a:lnTo>
                    <a:pt x="45" y="234"/>
                  </a:lnTo>
                  <a:lnTo>
                    <a:pt x="43" y="232"/>
                  </a:lnTo>
                  <a:lnTo>
                    <a:pt x="43" y="229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5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0"/>
                  </a:lnTo>
                  <a:lnTo>
                    <a:pt x="52" y="220"/>
                  </a:lnTo>
                  <a:lnTo>
                    <a:pt x="54" y="218"/>
                  </a:lnTo>
                  <a:lnTo>
                    <a:pt x="54" y="216"/>
                  </a:lnTo>
                  <a:lnTo>
                    <a:pt x="57" y="214"/>
                  </a:lnTo>
                  <a:lnTo>
                    <a:pt x="57" y="214"/>
                  </a:lnTo>
                  <a:lnTo>
                    <a:pt x="59" y="214"/>
                  </a:lnTo>
                  <a:lnTo>
                    <a:pt x="59" y="211"/>
                  </a:lnTo>
                  <a:lnTo>
                    <a:pt x="61" y="209"/>
                  </a:lnTo>
                  <a:lnTo>
                    <a:pt x="61" y="209"/>
                  </a:lnTo>
                  <a:lnTo>
                    <a:pt x="66" y="207"/>
                  </a:lnTo>
                  <a:lnTo>
                    <a:pt x="66" y="207"/>
                  </a:lnTo>
                  <a:lnTo>
                    <a:pt x="66" y="204"/>
                  </a:lnTo>
                  <a:lnTo>
                    <a:pt x="66" y="204"/>
                  </a:lnTo>
                  <a:lnTo>
                    <a:pt x="66" y="204"/>
                  </a:lnTo>
                  <a:lnTo>
                    <a:pt x="61" y="204"/>
                  </a:lnTo>
                  <a:lnTo>
                    <a:pt x="59" y="202"/>
                  </a:lnTo>
                  <a:lnTo>
                    <a:pt x="59" y="198"/>
                  </a:lnTo>
                  <a:lnTo>
                    <a:pt x="57" y="198"/>
                  </a:lnTo>
                  <a:lnTo>
                    <a:pt x="57" y="198"/>
                  </a:lnTo>
                  <a:lnTo>
                    <a:pt x="57" y="195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9" y="189"/>
                  </a:lnTo>
                  <a:lnTo>
                    <a:pt x="63" y="189"/>
                  </a:lnTo>
                  <a:lnTo>
                    <a:pt x="66" y="186"/>
                  </a:lnTo>
                  <a:lnTo>
                    <a:pt x="68" y="184"/>
                  </a:lnTo>
                  <a:lnTo>
                    <a:pt x="72" y="186"/>
                  </a:lnTo>
                  <a:lnTo>
                    <a:pt x="77" y="189"/>
                  </a:lnTo>
                  <a:lnTo>
                    <a:pt x="79" y="191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8" y="193"/>
                  </a:lnTo>
                  <a:lnTo>
                    <a:pt x="91" y="193"/>
                  </a:lnTo>
                  <a:lnTo>
                    <a:pt x="91" y="193"/>
                  </a:lnTo>
                  <a:lnTo>
                    <a:pt x="91" y="193"/>
                  </a:lnTo>
                  <a:lnTo>
                    <a:pt x="93" y="193"/>
                  </a:lnTo>
                  <a:lnTo>
                    <a:pt x="97" y="195"/>
                  </a:lnTo>
                  <a:lnTo>
                    <a:pt x="97" y="195"/>
                  </a:lnTo>
                  <a:lnTo>
                    <a:pt x="100" y="195"/>
                  </a:lnTo>
                  <a:lnTo>
                    <a:pt x="100" y="198"/>
                  </a:lnTo>
                  <a:lnTo>
                    <a:pt x="102" y="198"/>
                  </a:lnTo>
                  <a:lnTo>
                    <a:pt x="104" y="198"/>
                  </a:lnTo>
                  <a:lnTo>
                    <a:pt x="106" y="195"/>
                  </a:lnTo>
                  <a:lnTo>
                    <a:pt x="109" y="198"/>
                  </a:lnTo>
                  <a:lnTo>
                    <a:pt x="109" y="195"/>
                  </a:lnTo>
                  <a:lnTo>
                    <a:pt x="111" y="200"/>
                  </a:lnTo>
                  <a:lnTo>
                    <a:pt x="113" y="200"/>
                  </a:lnTo>
                  <a:lnTo>
                    <a:pt x="118" y="200"/>
                  </a:lnTo>
                  <a:lnTo>
                    <a:pt x="120" y="198"/>
                  </a:lnTo>
                  <a:lnTo>
                    <a:pt x="120" y="195"/>
                  </a:lnTo>
                  <a:lnTo>
                    <a:pt x="120" y="195"/>
                  </a:lnTo>
                  <a:lnTo>
                    <a:pt x="122" y="195"/>
                  </a:lnTo>
                  <a:lnTo>
                    <a:pt x="122" y="198"/>
                  </a:lnTo>
                  <a:lnTo>
                    <a:pt x="125" y="198"/>
                  </a:lnTo>
                  <a:lnTo>
                    <a:pt x="125" y="198"/>
                  </a:lnTo>
                  <a:lnTo>
                    <a:pt x="127" y="198"/>
                  </a:lnTo>
                  <a:lnTo>
                    <a:pt x="129" y="200"/>
                  </a:lnTo>
                  <a:lnTo>
                    <a:pt x="131" y="200"/>
                  </a:lnTo>
                  <a:lnTo>
                    <a:pt x="134" y="195"/>
                  </a:lnTo>
                  <a:lnTo>
                    <a:pt x="131" y="195"/>
                  </a:lnTo>
                  <a:lnTo>
                    <a:pt x="131" y="193"/>
                  </a:lnTo>
                  <a:lnTo>
                    <a:pt x="129" y="191"/>
                  </a:lnTo>
                  <a:lnTo>
                    <a:pt x="127" y="191"/>
                  </a:lnTo>
                  <a:lnTo>
                    <a:pt x="127" y="189"/>
                  </a:lnTo>
                  <a:lnTo>
                    <a:pt x="122" y="189"/>
                  </a:lnTo>
                  <a:lnTo>
                    <a:pt x="122" y="186"/>
                  </a:lnTo>
                  <a:lnTo>
                    <a:pt x="129" y="182"/>
                  </a:lnTo>
                  <a:lnTo>
                    <a:pt x="131" y="182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4"/>
                  </a:lnTo>
                  <a:lnTo>
                    <a:pt x="140" y="186"/>
                  </a:lnTo>
                  <a:lnTo>
                    <a:pt x="143" y="186"/>
                  </a:lnTo>
                  <a:lnTo>
                    <a:pt x="145" y="184"/>
                  </a:lnTo>
                  <a:lnTo>
                    <a:pt x="147" y="184"/>
                  </a:lnTo>
                  <a:lnTo>
                    <a:pt x="147" y="180"/>
                  </a:lnTo>
                  <a:lnTo>
                    <a:pt x="150" y="180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2" y="177"/>
                  </a:lnTo>
                  <a:lnTo>
                    <a:pt x="152" y="175"/>
                  </a:lnTo>
                  <a:lnTo>
                    <a:pt x="152" y="175"/>
                  </a:lnTo>
                  <a:lnTo>
                    <a:pt x="152" y="175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2" y="166"/>
                  </a:lnTo>
                  <a:lnTo>
                    <a:pt x="150" y="166"/>
                  </a:lnTo>
                  <a:lnTo>
                    <a:pt x="150" y="164"/>
                  </a:lnTo>
                  <a:lnTo>
                    <a:pt x="150" y="161"/>
                  </a:lnTo>
                  <a:lnTo>
                    <a:pt x="147" y="161"/>
                  </a:lnTo>
                  <a:lnTo>
                    <a:pt x="147" y="161"/>
                  </a:lnTo>
                  <a:lnTo>
                    <a:pt x="145" y="159"/>
                  </a:lnTo>
                  <a:lnTo>
                    <a:pt x="147" y="159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50" y="152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7" y="150"/>
                  </a:lnTo>
                  <a:lnTo>
                    <a:pt x="145" y="148"/>
                  </a:lnTo>
                  <a:lnTo>
                    <a:pt x="150" y="143"/>
                  </a:lnTo>
                  <a:lnTo>
                    <a:pt x="152" y="141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9"/>
                  </a:lnTo>
                  <a:lnTo>
                    <a:pt x="150" y="139"/>
                  </a:lnTo>
                  <a:lnTo>
                    <a:pt x="147" y="134"/>
                  </a:lnTo>
                  <a:lnTo>
                    <a:pt x="145" y="134"/>
                  </a:lnTo>
                  <a:lnTo>
                    <a:pt x="145" y="132"/>
                  </a:lnTo>
                  <a:lnTo>
                    <a:pt x="145" y="130"/>
                  </a:lnTo>
                  <a:lnTo>
                    <a:pt x="145" y="130"/>
                  </a:lnTo>
                  <a:lnTo>
                    <a:pt x="147" y="127"/>
                  </a:lnTo>
                  <a:lnTo>
                    <a:pt x="147" y="127"/>
                  </a:lnTo>
                  <a:lnTo>
                    <a:pt x="150" y="127"/>
                  </a:lnTo>
                  <a:lnTo>
                    <a:pt x="150" y="127"/>
                  </a:lnTo>
                  <a:lnTo>
                    <a:pt x="150" y="127"/>
                  </a:lnTo>
                  <a:lnTo>
                    <a:pt x="154" y="130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8"/>
                  </a:lnTo>
                  <a:lnTo>
                    <a:pt x="161" y="118"/>
                  </a:lnTo>
                  <a:lnTo>
                    <a:pt x="161" y="121"/>
                  </a:lnTo>
                  <a:lnTo>
                    <a:pt x="163" y="118"/>
                  </a:lnTo>
                  <a:lnTo>
                    <a:pt x="163" y="118"/>
                  </a:lnTo>
                  <a:lnTo>
                    <a:pt x="165" y="116"/>
                  </a:lnTo>
                  <a:lnTo>
                    <a:pt x="165" y="112"/>
                  </a:lnTo>
                  <a:lnTo>
                    <a:pt x="165" y="107"/>
                  </a:lnTo>
                  <a:lnTo>
                    <a:pt x="165" y="107"/>
                  </a:lnTo>
                  <a:lnTo>
                    <a:pt x="165" y="105"/>
                  </a:lnTo>
                  <a:lnTo>
                    <a:pt x="165" y="105"/>
                  </a:lnTo>
                  <a:lnTo>
                    <a:pt x="165" y="102"/>
                  </a:lnTo>
                  <a:lnTo>
                    <a:pt x="168" y="102"/>
                  </a:lnTo>
                  <a:lnTo>
                    <a:pt x="170" y="100"/>
                  </a:lnTo>
                  <a:lnTo>
                    <a:pt x="172" y="98"/>
                  </a:lnTo>
                  <a:lnTo>
                    <a:pt x="174" y="96"/>
                  </a:lnTo>
                  <a:lnTo>
                    <a:pt x="177" y="98"/>
                  </a:lnTo>
                  <a:lnTo>
                    <a:pt x="179" y="96"/>
                  </a:lnTo>
                  <a:lnTo>
                    <a:pt x="181" y="93"/>
                  </a:lnTo>
                  <a:lnTo>
                    <a:pt x="181" y="91"/>
                  </a:lnTo>
                  <a:lnTo>
                    <a:pt x="181" y="89"/>
                  </a:lnTo>
                  <a:lnTo>
                    <a:pt x="184" y="89"/>
                  </a:lnTo>
                  <a:lnTo>
                    <a:pt x="184" y="87"/>
                  </a:lnTo>
                  <a:lnTo>
                    <a:pt x="186" y="84"/>
                  </a:lnTo>
                  <a:lnTo>
                    <a:pt x="181" y="80"/>
                  </a:lnTo>
                  <a:lnTo>
                    <a:pt x="181" y="77"/>
                  </a:lnTo>
                  <a:lnTo>
                    <a:pt x="181" y="77"/>
                  </a:lnTo>
                  <a:lnTo>
                    <a:pt x="181" y="75"/>
                  </a:lnTo>
                  <a:lnTo>
                    <a:pt x="179" y="73"/>
                  </a:lnTo>
                  <a:lnTo>
                    <a:pt x="179" y="73"/>
                  </a:lnTo>
                  <a:lnTo>
                    <a:pt x="179" y="68"/>
                  </a:lnTo>
                  <a:lnTo>
                    <a:pt x="179" y="68"/>
                  </a:lnTo>
                  <a:lnTo>
                    <a:pt x="181" y="68"/>
                  </a:lnTo>
                  <a:lnTo>
                    <a:pt x="181" y="68"/>
                  </a:lnTo>
                  <a:lnTo>
                    <a:pt x="184" y="68"/>
                  </a:lnTo>
                  <a:lnTo>
                    <a:pt x="184" y="68"/>
                  </a:lnTo>
                  <a:lnTo>
                    <a:pt x="186" y="66"/>
                  </a:lnTo>
                  <a:lnTo>
                    <a:pt x="186" y="64"/>
                  </a:lnTo>
                  <a:lnTo>
                    <a:pt x="184" y="64"/>
                  </a:lnTo>
                  <a:lnTo>
                    <a:pt x="186" y="59"/>
                  </a:lnTo>
                  <a:lnTo>
                    <a:pt x="186" y="57"/>
                  </a:lnTo>
                  <a:lnTo>
                    <a:pt x="190" y="55"/>
                  </a:lnTo>
                  <a:lnTo>
                    <a:pt x="193" y="50"/>
                  </a:lnTo>
                  <a:lnTo>
                    <a:pt x="195" y="53"/>
                  </a:lnTo>
                  <a:lnTo>
                    <a:pt x="195" y="55"/>
                  </a:lnTo>
                  <a:lnTo>
                    <a:pt x="197" y="59"/>
                  </a:lnTo>
                  <a:lnTo>
                    <a:pt x="199" y="59"/>
                  </a:lnTo>
                  <a:lnTo>
                    <a:pt x="202" y="59"/>
                  </a:lnTo>
                  <a:lnTo>
                    <a:pt x="204" y="59"/>
                  </a:lnTo>
                  <a:lnTo>
                    <a:pt x="206" y="59"/>
                  </a:lnTo>
                  <a:lnTo>
                    <a:pt x="208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8" y="66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71"/>
                  </a:lnTo>
                  <a:lnTo>
                    <a:pt x="218" y="71"/>
                  </a:lnTo>
                  <a:lnTo>
                    <a:pt x="218" y="71"/>
                  </a:lnTo>
                  <a:lnTo>
                    <a:pt x="222" y="73"/>
                  </a:lnTo>
                  <a:lnTo>
                    <a:pt x="224" y="71"/>
                  </a:lnTo>
                  <a:lnTo>
                    <a:pt x="227" y="71"/>
                  </a:lnTo>
                  <a:lnTo>
                    <a:pt x="229" y="71"/>
                  </a:lnTo>
                  <a:lnTo>
                    <a:pt x="229" y="68"/>
                  </a:lnTo>
                  <a:lnTo>
                    <a:pt x="227" y="68"/>
                  </a:lnTo>
                  <a:lnTo>
                    <a:pt x="227" y="66"/>
                  </a:lnTo>
                  <a:lnTo>
                    <a:pt x="229" y="64"/>
                  </a:lnTo>
                  <a:lnTo>
                    <a:pt x="229" y="62"/>
                  </a:lnTo>
                  <a:lnTo>
                    <a:pt x="231" y="59"/>
                  </a:lnTo>
                  <a:lnTo>
                    <a:pt x="233" y="57"/>
                  </a:lnTo>
                  <a:lnTo>
                    <a:pt x="236" y="62"/>
                  </a:lnTo>
                  <a:lnTo>
                    <a:pt x="238" y="62"/>
                  </a:lnTo>
                  <a:lnTo>
                    <a:pt x="240" y="59"/>
                  </a:lnTo>
                  <a:lnTo>
                    <a:pt x="242" y="62"/>
                  </a:lnTo>
                  <a:lnTo>
                    <a:pt x="245" y="57"/>
                  </a:lnTo>
                  <a:lnTo>
                    <a:pt x="247" y="55"/>
                  </a:lnTo>
                  <a:lnTo>
                    <a:pt x="249" y="55"/>
                  </a:lnTo>
                  <a:lnTo>
                    <a:pt x="249" y="57"/>
                  </a:lnTo>
                  <a:lnTo>
                    <a:pt x="249" y="57"/>
                  </a:lnTo>
                  <a:lnTo>
                    <a:pt x="252" y="57"/>
                  </a:lnTo>
                  <a:lnTo>
                    <a:pt x="256" y="59"/>
                  </a:lnTo>
                  <a:lnTo>
                    <a:pt x="261" y="57"/>
                  </a:lnTo>
                  <a:lnTo>
                    <a:pt x="263" y="57"/>
                  </a:lnTo>
                  <a:lnTo>
                    <a:pt x="263" y="57"/>
                  </a:lnTo>
                  <a:lnTo>
                    <a:pt x="265" y="57"/>
                  </a:lnTo>
                  <a:lnTo>
                    <a:pt x="267" y="59"/>
                  </a:lnTo>
                  <a:lnTo>
                    <a:pt x="270" y="59"/>
                  </a:lnTo>
                  <a:lnTo>
                    <a:pt x="272" y="59"/>
                  </a:lnTo>
                  <a:lnTo>
                    <a:pt x="274" y="59"/>
                  </a:lnTo>
                  <a:lnTo>
                    <a:pt x="274" y="57"/>
                  </a:lnTo>
                  <a:lnTo>
                    <a:pt x="272" y="57"/>
                  </a:lnTo>
                  <a:lnTo>
                    <a:pt x="274" y="55"/>
                  </a:lnTo>
                  <a:lnTo>
                    <a:pt x="272" y="55"/>
                  </a:lnTo>
                  <a:lnTo>
                    <a:pt x="277" y="53"/>
                  </a:lnTo>
                  <a:lnTo>
                    <a:pt x="277" y="50"/>
                  </a:lnTo>
                  <a:lnTo>
                    <a:pt x="279" y="48"/>
                  </a:lnTo>
                  <a:lnTo>
                    <a:pt x="279" y="48"/>
                  </a:lnTo>
                  <a:lnTo>
                    <a:pt x="281" y="48"/>
                  </a:lnTo>
                  <a:lnTo>
                    <a:pt x="283" y="46"/>
                  </a:lnTo>
                  <a:lnTo>
                    <a:pt x="279" y="43"/>
                  </a:lnTo>
                  <a:lnTo>
                    <a:pt x="281" y="39"/>
                  </a:lnTo>
                  <a:lnTo>
                    <a:pt x="281" y="39"/>
                  </a:lnTo>
                  <a:lnTo>
                    <a:pt x="281" y="37"/>
                  </a:lnTo>
                  <a:lnTo>
                    <a:pt x="283" y="39"/>
                  </a:lnTo>
                  <a:lnTo>
                    <a:pt x="283" y="37"/>
                  </a:lnTo>
                  <a:lnTo>
                    <a:pt x="283" y="37"/>
                  </a:lnTo>
                  <a:lnTo>
                    <a:pt x="283" y="37"/>
                  </a:lnTo>
                  <a:lnTo>
                    <a:pt x="286" y="34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8" y="34"/>
                  </a:lnTo>
                  <a:lnTo>
                    <a:pt x="290" y="34"/>
                  </a:lnTo>
                  <a:lnTo>
                    <a:pt x="292" y="32"/>
                  </a:lnTo>
                  <a:lnTo>
                    <a:pt x="295" y="34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301" y="37"/>
                  </a:lnTo>
                  <a:lnTo>
                    <a:pt x="301" y="34"/>
                  </a:lnTo>
                  <a:lnTo>
                    <a:pt x="304" y="34"/>
                  </a:lnTo>
                  <a:lnTo>
                    <a:pt x="306" y="34"/>
                  </a:lnTo>
                  <a:lnTo>
                    <a:pt x="311" y="34"/>
                  </a:lnTo>
                  <a:lnTo>
                    <a:pt x="311" y="34"/>
                  </a:lnTo>
                  <a:lnTo>
                    <a:pt x="313" y="37"/>
                  </a:lnTo>
                  <a:lnTo>
                    <a:pt x="313" y="37"/>
                  </a:lnTo>
                  <a:lnTo>
                    <a:pt x="315" y="41"/>
                  </a:lnTo>
                  <a:lnTo>
                    <a:pt x="315" y="43"/>
                  </a:lnTo>
                  <a:lnTo>
                    <a:pt x="317" y="43"/>
                  </a:lnTo>
                  <a:lnTo>
                    <a:pt x="317" y="46"/>
                  </a:lnTo>
                  <a:lnTo>
                    <a:pt x="317" y="48"/>
                  </a:lnTo>
                  <a:lnTo>
                    <a:pt x="320" y="50"/>
                  </a:lnTo>
                  <a:lnTo>
                    <a:pt x="320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20" y="53"/>
                  </a:lnTo>
                  <a:lnTo>
                    <a:pt x="320" y="53"/>
                  </a:lnTo>
                  <a:lnTo>
                    <a:pt x="322" y="53"/>
                  </a:lnTo>
                  <a:lnTo>
                    <a:pt x="322" y="57"/>
                  </a:lnTo>
                  <a:lnTo>
                    <a:pt x="324" y="59"/>
                  </a:lnTo>
                  <a:lnTo>
                    <a:pt x="322" y="64"/>
                  </a:lnTo>
                  <a:lnTo>
                    <a:pt x="324" y="64"/>
                  </a:lnTo>
                  <a:lnTo>
                    <a:pt x="326" y="64"/>
                  </a:lnTo>
                  <a:lnTo>
                    <a:pt x="331" y="62"/>
                  </a:lnTo>
                  <a:lnTo>
                    <a:pt x="329" y="59"/>
                  </a:lnTo>
                  <a:lnTo>
                    <a:pt x="329" y="55"/>
                  </a:lnTo>
                  <a:lnTo>
                    <a:pt x="331" y="50"/>
                  </a:lnTo>
                  <a:lnTo>
                    <a:pt x="333" y="50"/>
                  </a:lnTo>
                  <a:lnTo>
                    <a:pt x="335" y="48"/>
                  </a:lnTo>
                  <a:lnTo>
                    <a:pt x="338" y="48"/>
                  </a:lnTo>
                  <a:lnTo>
                    <a:pt x="338" y="46"/>
                  </a:lnTo>
                  <a:lnTo>
                    <a:pt x="335" y="43"/>
                  </a:lnTo>
                  <a:lnTo>
                    <a:pt x="338" y="41"/>
                  </a:lnTo>
                  <a:lnTo>
                    <a:pt x="340" y="39"/>
                  </a:lnTo>
                  <a:lnTo>
                    <a:pt x="342" y="41"/>
                  </a:lnTo>
                  <a:lnTo>
                    <a:pt x="342" y="41"/>
                  </a:lnTo>
                  <a:lnTo>
                    <a:pt x="345" y="41"/>
                  </a:lnTo>
                  <a:lnTo>
                    <a:pt x="347" y="39"/>
                  </a:lnTo>
                  <a:lnTo>
                    <a:pt x="347" y="39"/>
                  </a:lnTo>
                  <a:lnTo>
                    <a:pt x="349" y="41"/>
                  </a:lnTo>
                  <a:lnTo>
                    <a:pt x="351" y="43"/>
                  </a:lnTo>
                  <a:lnTo>
                    <a:pt x="351" y="43"/>
                  </a:lnTo>
                  <a:lnTo>
                    <a:pt x="351" y="43"/>
                  </a:lnTo>
                  <a:lnTo>
                    <a:pt x="354" y="43"/>
                  </a:lnTo>
                  <a:lnTo>
                    <a:pt x="356" y="43"/>
                  </a:lnTo>
                  <a:lnTo>
                    <a:pt x="358" y="41"/>
                  </a:lnTo>
                  <a:lnTo>
                    <a:pt x="358" y="41"/>
                  </a:lnTo>
                  <a:lnTo>
                    <a:pt x="360" y="39"/>
                  </a:lnTo>
                  <a:lnTo>
                    <a:pt x="360" y="37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28"/>
                  </a:lnTo>
                  <a:lnTo>
                    <a:pt x="356" y="25"/>
                  </a:lnTo>
                  <a:lnTo>
                    <a:pt x="358" y="23"/>
                  </a:lnTo>
                  <a:lnTo>
                    <a:pt x="356" y="21"/>
                  </a:lnTo>
                  <a:lnTo>
                    <a:pt x="354" y="19"/>
                  </a:lnTo>
                  <a:lnTo>
                    <a:pt x="354" y="19"/>
                  </a:lnTo>
                  <a:lnTo>
                    <a:pt x="351" y="16"/>
                  </a:lnTo>
                  <a:lnTo>
                    <a:pt x="351" y="16"/>
                  </a:lnTo>
                  <a:lnTo>
                    <a:pt x="351" y="14"/>
                  </a:lnTo>
                  <a:lnTo>
                    <a:pt x="351" y="14"/>
                  </a:lnTo>
                  <a:lnTo>
                    <a:pt x="356" y="12"/>
                  </a:lnTo>
                  <a:lnTo>
                    <a:pt x="358" y="9"/>
                  </a:lnTo>
                  <a:lnTo>
                    <a:pt x="358" y="7"/>
                  </a:lnTo>
                  <a:lnTo>
                    <a:pt x="360" y="5"/>
                  </a:lnTo>
                  <a:lnTo>
                    <a:pt x="360" y="5"/>
                  </a:lnTo>
                  <a:lnTo>
                    <a:pt x="360" y="3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5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6" y="5"/>
                  </a:lnTo>
                  <a:lnTo>
                    <a:pt x="379" y="5"/>
                  </a:lnTo>
                  <a:lnTo>
                    <a:pt x="381" y="3"/>
                  </a:lnTo>
                  <a:lnTo>
                    <a:pt x="383" y="3"/>
                  </a:lnTo>
                  <a:lnTo>
                    <a:pt x="385" y="5"/>
                  </a:lnTo>
                  <a:lnTo>
                    <a:pt x="385" y="9"/>
                  </a:lnTo>
                  <a:lnTo>
                    <a:pt x="388" y="12"/>
                  </a:lnTo>
                  <a:lnTo>
                    <a:pt x="388" y="12"/>
                  </a:lnTo>
                  <a:lnTo>
                    <a:pt x="388" y="12"/>
                  </a:lnTo>
                  <a:lnTo>
                    <a:pt x="390" y="12"/>
                  </a:lnTo>
                  <a:lnTo>
                    <a:pt x="390" y="16"/>
                  </a:lnTo>
                  <a:lnTo>
                    <a:pt x="390" y="16"/>
                  </a:lnTo>
                  <a:lnTo>
                    <a:pt x="392" y="19"/>
                  </a:lnTo>
                  <a:lnTo>
                    <a:pt x="390" y="21"/>
                  </a:lnTo>
                  <a:lnTo>
                    <a:pt x="390" y="23"/>
                  </a:lnTo>
                  <a:lnTo>
                    <a:pt x="392" y="23"/>
                  </a:lnTo>
                  <a:lnTo>
                    <a:pt x="392" y="21"/>
                  </a:lnTo>
                  <a:lnTo>
                    <a:pt x="394" y="19"/>
                  </a:lnTo>
                  <a:lnTo>
                    <a:pt x="399" y="19"/>
                  </a:lnTo>
                  <a:lnTo>
                    <a:pt x="401" y="21"/>
                  </a:lnTo>
                  <a:lnTo>
                    <a:pt x="401" y="23"/>
                  </a:lnTo>
                  <a:lnTo>
                    <a:pt x="403" y="23"/>
                  </a:lnTo>
                  <a:lnTo>
                    <a:pt x="406" y="23"/>
                  </a:lnTo>
                  <a:lnTo>
                    <a:pt x="406" y="25"/>
                  </a:lnTo>
                  <a:lnTo>
                    <a:pt x="406" y="30"/>
                  </a:lnTo>
                  <a:lnTo>
                    <a:pt x="408" y="32"/>
                  </a:lnTo>
                  <a:lnTo>
                    <a:pt x="408" y="34"/>
                  </a:lnTo>
                  <a:lnTo>
                    <a:pt x="410" y="34"/>
                  </a:lnTo>
                  <a:lnTo>
                    <a:pt x="415" y="37"/>
                  </a:lnTo>
                  <a:lnTo>
                    <a:pt x="417" y="37"/>
                  </a:lnTo>
                  <a:lnTo>
                    <a:pt x="426" y="30"/>
                  </a:lnTo>
                  <a:lnTo>
                    <a:pt x="431" y="30"/>
                  </a:lnTo>
                  <a:lnTo>
                    <a:pt x="431" y="28"/>
                  </a:lnTo>
                  <a:lnTo>
                    <a:pt x="431" y="28"/>
                  </a:lnTo>
                  <a:lnTo>
                    <a:pt x="431" y="23"/>
                  </a:lnTo>
                  <a:lnTo>
                    <a:pt x="431" y="23"/>
                  </a:lnTo>
                  <a:lnTo>
                    <a:pt x="433" y="23"/>
                  </a:lnTo>
                  <a:lnTo>
                    <a:pt x="437" y="21"/>
                  </a:lnTo>
                  <a:lnTo>
                    <a:pt x="440" y="21"/>
                  </a:lnTo>
                  <a:lnTo>
                    <a:pt x="444" y="23"/>
                  </a:lnTo>
                  <a:lnTo>
                    <a:pt x="442" y="28"/>
                  </a:lnTo>
                  <a:lnTo>
                    <a:pt x="449" y="28"/>
                  </a:lnTo>
                  <a:lnTo>
                    <a:pt x="451" y="28"/>
                  </a:lnTo>
                  <a:lnTo>
                    <a:pt x="451" y="28"/>
                  </a:lnTo>
                  <a:lnTo>
                    <a:pt x="451" y="28"/>
                  </a:lnTo>
                  <a:lnTo>
                    <a:pt x="451" y="23"/>
                  </a:lnTo>
                  <a:lnTo>
                    <a:pt x="453" y="23"/>
                  </a:lnTo>
                  <a:lnTo>
                    <a:pt x="453" y="25"/>
                  </a:lnTo>
                  <a:lnTo>
                    <a:pt x="456" y="25"/>
                  </a:lnTo>
                  <a:lnTo>
                    <a:pt x="456" y="25"/>
                  </a:lnTo>
                  <a:lnTo>
                    <a:pt x="458" y="28"/>
                  </a:lnTo>
                  <a:lnTo>
                    <a:pt x="458" y="28"/>
                  </a:lnTo>
                  <a:lnTo>
                    <a:pt x="465" y="34"/>
                  </a:lnTo>
                  <a:lnTo>
                    <a:pt x="467" y="34"/>
                  </a:lnTo>
                  <a:lnTo>
                    <a:pt x="469" y="37"/>
                  </a:lnTo>
                  <a:lnTo>
                    <a:pt x="469" y="37"/>
                  </a:lnTo>
                  <a:lnTo>
                    <a:pt x="472" y="37"/>
                  </a:lnTo>
                  <a:lnTo>
                    <a:pt x="474" y="34"/>
                  </a:lnTo>
                  <a:lnTo>
                    <a:pt x="476" y="34"/>
                  </a:lnTo>
                  <a:lnTo>
                    <a:pt x="476" y="34"/>
                  </a:lnTo>
                  <a:lnTo>
                    <a:pt x="476" y="32"/>
                  </a:lnTo>
                  <a:lnTo>
                    <a:pt x="478" y="30"/>
                  </a:lnTo>
                  <a:lnTo>
                    <a:pt x="478" y="32"/>
                  </a:lnTo>
                  <a:lnTo>
                    <a:pt x="481" y="30"/>
                  </a:lnTo>
                  <a:lnTo>
                    <a:pt x="481" y="28"/>
                  </a:lnTo>
                  <a:lnTo>
                    <a:pt x="483" y="28"/>
                  </a:lnTo>
                  <a:lnTo>
                    <a:pt x="485" y="28"/>
                  </a:lnTo>
                  <a:lnTo>
                    <a:pt x="485" y="30"/>
                  </a:lnTo>
                  <a:lnTo>
                    <a:pt x="485" y="34"/>
                  </a:lnTo>
                  <a:lnTo>
                    <a:pt x="485" y="34"/>
                  </a:lnTo>
                  <a:lnTo>
                    <a:pt x="487" y="37"/>
                  </a:lnTo>
                  <a:lnTo>
                    <a:pt x="487" y="37"/>
                  </a:lnTo>
                  <a:lnTo>
                    <a:pt x="490" y="37"/>
                  </a:lnTo>
                  <a:lnTo>
                    <a:pt x="490" y="39"/>
                  </a:lnTo>
                  <a:lnTo>
                    <a:pt x="492" y="37"/>
                  </a:lnTo>
                  <a:lnTo>
                    <a:pt x="492" y="37"/>
                  </a:lnTo>
                  <a:lnTo>
                    <a:pt x="494" y="41"/>
                  </a:lnTo>
                  <a:lnTo>
                    <a:pt x="496" y="39"/>
                  </a:lnTo>
                  <a:lnTo>
                    <a:pt x="499" y="39"/>
                  </a:lnTo>
                  <a:lnTo>
                    <a:pt x="503" y="41"/>
                  </a:lnTo>
                  <a:lnTo>
                    <a:pt x="503" y="43"/>
                  </a:lnTo>
                  <a:lnTo>
                    <a:pt x="503" y="46"/>
                  </a:lnTo>
                  <a:lnTo>
                    <a:pt x="506" y="48"/>
                  </a:lnTo>
                  <a:lnTo>
                    <a:pt x="506" y="50"/>
                  </a:lnTo>
                  <a:lnTo>
                    <a:pt x="506" y="57"/>
                  </a:lnTo>
                  <a:lnTo>
                    <a:pt x="503" y="62"/>
                  </a:lnTo>
                  <a:lnTo>
                    <a:pt x="503" y="68"/>
                  </a:lnTo>
                  <a:lnTo>
                    <a:pt x="501" y="68"/>
                  </a:lnTo>
                  <a:lnTo>
                    <a:pt x="496" y="68"/>
                  </a:lnTo>
                  <a:lnTo>
                    <a:pt x="496" y="71"/>
                  </a:lnTo>
                  <a:lnTo>
                    <a:pt x="499" y="73"/>
                  </a:lnTo>
                  <a:lnTo>
                    <a:pt x="496" y="75"/>
                  </a:lnTo>
                  <a:lnTo>
                    <a:pt x="494" y="77"/>
                  </a:lnTo>
                  <a:lnTo>
                    <a:pt x="494" y="82"/>
                  </a:lnTo>
                  <a:lnTo>
                    <a:pt x="492" y="84"/>
                  </a:lnTo>
                  <a:lnTo>
                    <a:pt x="490" y="91"/>
                  </a:lnTo>
                  <a:lnTo>
                    <a:pt x="492" y="93"/>
                  </a:lnTo>
                  <a:lnTo>
                    <a:pt x="492" y="93"/>
                  </a:lnTo>
                  <a:lnTo>
                    <a:pt x="492" y="96"/>
                  </a:lnTo>
                  <a:lnTo>
                    <a:pt x="492" y="98"/>
                  </a:lnTo>
                  <a:lnTo>
                    <a:pt x="494" y="96"/>
                  </a:lnTo>
                  <a:lnTo>
                    <a:pt x="496" y="96"/>
                  </a:lnTo>
                  <a:lnTo>
                    <a:pt x="496" y="96"/>
                  </a:lnTo>
                  <a:lnTo>
                    <a:pt x="499" y="96"/>
                  </a:lnTo>
                  <a:lnTo>
                    <a:pt x="501" y="93"/>
                  </a:lnTo>
                  <a:lnTo>
                    <a:pt x="501" y="91"/>
                  </a:lnTo>
                  <a:lnTo>
                    <a:pt x="503" y="89"/>
                  </a:lnTo>
                  <a:lnTo>
                    <a:pt x="510" y="87"/>
                  </a:lnTo>
                  <a:lnTo>
                    <a:pt x="510" y="89"/>
                  </a:lnTo>
                  <a:lnTo>
                    <a:pt x="512" y="87"/>
                  </a:lnTo>
                  <a:lnTo>
                    <a:pt x="515" y="87"/>
                  </a:lnTo>
                  <a:lnTo>
                    <a:pt x="515" y="87"/>
                  </a:lnTo>
                  <a:lnTo>
                    <a:pt x="515" y="89"/>
                  </a:lnTo>
                  <a:lnTo>
                    <a:pt x="519" y="87"/>
                  </a:lnTo>
                  <a:lnTo>
                    <a:pt x="519" y="84"/>
                  </a:lnTo>
                  <a:lnTo>
                    <a:pt x="519" y="84"/>
                  </a:lnTo>
                  <a:lnTo>
                    <a:pt x="524" y="84"/>
                  </a:lnTo>
                  <a:lnTo>
                    <a:pt x="526" y="87"/>
                  </a:lnTo>
                  <a:lnTo>
                    <a:pt x="530" y="84"/>
                  </a:lnTo>
                  <a:lnTo>
                    <a:pt x="530" y="84"/>
                  </a:lnTo>
                  <a:lnTo>
                    <a:pt x="533" y="87"/>
                  </a:lnTo>
                  <a:lnTo>
                    <a:pt x="537" y="89"/>
                  </a:lnTo>
                  <a:lnTo>
                    <a:pt x="540" y="91"/>
                  </a:lnTo>
                  <a:lnTo>
                    <a:pt x="540" y="91"/>
                  </a:lnTo>
                  <a:lnTo>
                    <a:pt x="540" y="91"/>
                  </a:lnTo>
                  <a:lnTo>
                    <a:pt x="542" y="93"/>
                  </a:lnTo>
                  <a:lnTo>
                    <a:pt x="544" y="93"/>
                  </a:lnTo>
                  <a:lnTo>
                    <a:pt x="546" y="98"/>
                  </a:lnTo>
                  <a:lnTo>
                    <a:pt x="546" y="98"/>
                  </a:lnTo>
                  <a:lnTo>
                    <a:pt x="549" y="105"/>
                  </a:lnTo>
                  <a:lnTo>
                    <a:pt x="549" y="107"/>
                  </a:lnTo>
                  <a:lnTo>
                    <a:pt x="549" y="109"/>
                  </a:lnTo>
                  <a:lnTo>
                    <a:pt x="551" y="109"/>
                  </a:lnTo>
                  <a:lnTo>
                    <a:pt x="553" y="107"/>
                  </a:lnTo>
                  <a:lnTo>
                    <a:pt x="555" y="109"/>
                  </a:lnTo>
                  <a:lnTo>
                    <a:pt x="558" y="109"/>
                  </a:lnTo>
                  <a:lnTo>
                    <a:pt x="558" y="109"/>
                  </a:lnTo>
                  <a:lnTo>
                    <a:pt x="560" y="112"/>
                  </a:lnTo>
                  <a:lnTo>
                    <a:pt x="560" y="114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8"/>
                  </a:lnTo>
                  <a:lnTo>
                    <a:pt x="562" y="121"/>
                  </a:lnTo>
                  <a:lnTo>
                    <a:pt x="562" y="121"/>
                  </a:lnTo>
                  <a:lnTo>
                    <a:pt x="564" y="121"/>
                  </a:lnTo>
                  <a:lnTo>
                    <a:pt x="567" y="121"/>
                  </a:lnTo>
                  <a:lnTo>
                    <a:pt x="569" y="123"/>
                  </a:lnTo>
                  <a:lnTo>
                    <a:pt x="569" y="125"/>
                  </a:lnTo>
                  <a:lnTo>
                    <a:pt x="571" y="130"/>
                  </a:lnTo>
                  <a:lnTo>
                    <a:pt x="574" y="130"/>
                  </a:lnTo>
                  <a:lnTo>
                    <a:pt x="576" y="132"/>
                  </a:lnTo>
                  <a:lnTo>
                    <a:pt x="583" y="136"/>
                  </a:lnTo>
                  <a:lnTo>
                    <a:pt x="585" y="136"/>
                  </a:lnTo>
                  <a:lnTo>
                    <a:pt x="587" y="136"/>
                  </a:lnTo>
                  <a:lnTo>
                    <a:pt x="587" y="136"/>
                  </a:lnTo>
                  <a:lnTo>
                    <a:pt x="589" y="139"/>
                  </a:lnTo>
                  <a:lnTo>
                    <a:pt x="589" y="139"/>
                  </a:lnTo>
                  <a:lnTo>
                    <a:pt x="592" y="141"/>
                  </a:lnTo>
                  <a:lnTo>
                    <a:pt x="594" y="141"/>
                  </a:lnTo>
                  <a:lnTo>
                    <a:pt x="594" y="141"/>
                  </a:lnTo>
                  <a:lnTo>
                    <a:pt x="596" y="146"/>
                  </a:lnTo>
                  <a:lnTo>
                    <a:pt x="596" y="146"/>
                  </a:lnTo>
                  <a:lnTo>
                    <a:pt x="596" y="148"/>
                  </a:lnTo>
                  <a:lnTo>
                    <a:pt x="596" y="150"/>
                  </a:lnTo>
                  <a:lnTo>
                    <a:pt x="596" y="152"/>
                  </a:lnTo>
                  <a:lnTo>
                    <a:pt x="596" y="155"/>
                  </a:lnTo>
                  <a:lnTo>
                    <a:pt x="596" y="155"/>
                  </a:lnTo>
                  <a:lnTo>
                    <a:pt x="598" y="157"/>
                  </a:lnTo>
                  <a:lnTo>
                    <a:pt x="601" y="157"/>
                  </a:lnTo>
                  <a:lnTo>
                    <a:pt x="598" y="159"/>
                  </a:lnTo>
                  <a:lnTo>
                    <a:pt x="598" y="164"/>
                  </a:lnTo>
                  <a:lnTo>
                    <a:pt x="596" y="168"/>
                  </a:lnTo>
                  <a:lnTo>
                    <a:pt x="596" y="170"/>
                  </a:lnTo>
                  <a:lnTo>
                    <a:pt x="598" y="173"/>
                  </a:lnTo>
                  <a:lnTo>
                    <a:pt x="598" y="170"/>
                  </a:lnTo>
                  <a:lnTo>
                    <a:pt x="598" y="168"/>
                  </a:lnTo>
                  <a:lnTo>
                    <a:pt x="601" y="166"/>
                  </a:lnTo>
                  <a:lnTo>
                    <a:pt x="603" y="164"/>
                  </a:lnTo>
                  <a:lnTo>
                    <a:pt x="603" y="164"/>
                  </a:lnTo>
                  <a:lnTo>
                    <a:pt x="605" y="161"/>
                  </a:lnTo>
                  <a:lnTo>
                    <a:pt x="605" y="161"/>
                  </a:lnTo>
                  <a:lnTo>
                    <a:pt x="608" y="161"/>
                  </a:lnTo>
                  <a:lnTo>
                    <a:pt x="608" y="161"/>
                  </a:lnTo>
                  <a:lnTo>
                    <a:pt x="610" y="164"/>
                  </a:lnTo>
                  <a:lnTo>
                    <a:pt x="610" y="166"/>
                  </a:lnTo>
                  <a:lnTo>
                    <a:pt x="612" y="166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4" y="168"/>
                  </a:lnTo>
                  <a:lnTo>
                    <a:pt x="612" y="168"/>
                  </a:lnTo>
                  <a:lnTo>
                    <a:pt x="610" y="173"/>
                  </a:lnTo>
                  <a:lnTo>
                    <a:pt x="608" y="175"/>
                  </a:lnTo>
                  <a:lnTo>
                    <a:pt x="605" y="177"/>
                  </a:lnTo>
                  <a:lnTo>
                    <a:pt x="608" y="177"/>
                  </a:lnTo>
                  <a:lnTo>
                    <a:pt x="608" y="177"/>
                  </a:lnTo>
                  <a:lnTo>
                    <a:pt x="612" y="177"/>
                  </a:lnTo>
                  <a:lnTo>
                    <a:pt x="614" y="177"/>
                  </a:lnTo>
                  <a:lnTo>
                    <a:pt x="619" y="177"/>
                  </a:lnTo>
                  <a:lnTo>
                    <a:pt x="621" y="177"/>
                  </a:lnTo>
                  <a:lnTo>
                    <a:pt x="623" y="177"/>
                  </a:lnTo>
                  <a:lnTo>
                    <a:pt x="626" y="177"/>
                  </a:lnTo>
                  <a:lnTo>
                    <a:pt x="626" y="180"/>
                  </a:lnTo>
                  <a:lnTo>
                    <a:pt x="626" y="182"/>
                  </a:lnTo>
                  <a:lnTo>
                    <a:pt x="628" y="186"/>
                  </a:lnTo>
                  <a:lnTo>
                    <a:pt x="626" y="189"/>
                  </a:lnTo>
                  <a:lnTo>
                    <a:pt x="628" y="189"/>
                  </a:lnTo>
                  <a:lnTo>
                    <a:pt x="628" y="191"/>
                  </a:lnTo>
                  <a:lnTo>
                    <a:pt x="630" y="195"/>
                  </a:lnTo>
                  <a:lnTo>
                    <a:pt x="630" y="198"/>
                  </a:lnTo>
                  <a:lnTo>
                    <a:pt x="628" y="200"/>
                  </a:lnTo>
                  <a:lnTo>
                    <a:pt x="628" y="200"/>
                  </a:lnTo>
                  <a:lnTo>
                    <a:pt x="630" y="202"/>
                  </a:lnTo>
                  <a:lnTo>
                    <a:pt x="630" y="202"/>
                  </a:lnTo>
                  <a:lnTo>
                    <a:pt x="633" y="198"/>
                  </a:lnTo>
                  <a:lnTo>
                    <a:pt x="637" y="193"/>
                  </a:lnTo>
                  <a:lnTo>
                    <a:pt x="642" y="195"/>
                  </a:lnTo>
                  <a:lnTo>
                    <a:pt x="644" y="195"/>
                  </a:lnTo>
                  <a:lnTo>
                    <a:pt x="648" y="198"/>
                  </a:lnTo>
                  <a:lnTo>
                    <a:pt x="648" y="200"/>
                  </a:lnTo>
                  <a:lnTo>
                    <a:pt x="648" y="200"/>
                  </a:lnTo>
                  <a:lnTo>
                    <a:pt x="651" y="202"/>
                  </a:lnTo>
                  <a:lnTo>
                    <a:pt x="651" y="204"/>
                  </a:lnTo>
                  <a:lnTo>
                    <a:pt x="648" y="207"/>
                  </a:lnTo>
                  <a:lnTo>
                    <a:pt x="648" y="207"/>
                  </a:lnTo>
                  <a:lnTo>
                    <a:pt x="646" y="209"/>
                  </a:lnTo>
                  <a:lnTo>
                    <a:pt x="644" y="211"/>
                  </a:lnTo>
                  <a:lnTo>
                    <a:pt x="642" y="211"/>
                  </a:lnTo>
                  <a:lnTo>
                    <a:pt x="642" y="214"/>
                  </a:lnTo>
                  <a:lnTo>
                    <a:pt x="639" y="214"/>
                  </a:lnTo>
                  <a:lnTo>
                    <a:pt x="637" y="220"/>
                  </a:lnTo>
                  <a:lnTo>
                    <a:pt x="635" y="218"/>
                  </a:lnTo>
                  <a:lnTo>
                    <a:pt x="633" y="218"/>
                  </a:lnTo>
                  <a:lnTo>
                    <a:pt x="630" y="218"/>
                  </a:lnTo>
                  <a:lnTo>
                    <a:pt x="630" y="220"/>
                  </a:lnTo>
                  <a:lnTo>
                    <a:pt x="628" y="220"/>
                  </a:lnTo>
                  <a:lnTo>
                    <a:pt x="626" y="220"/>
                  </a:lnTo>
                  <a:lnTo>
                    <a:pt x="623" y="220"/>
                  </a:lnTo>
                  <a:lnTo>
                    <a:pt x="621" y="220"/>
                  </a:lnTo>
                  <a:lnTo>
                    <a:pt x="621" y="220"/>
                  </a:lnTo>
                  <a:lnTo>
                    <a:pt x="619" y="218"/>
                  </a:lnTo>
                  <a:lnTo>
                    <a:pt x="617" y="216"/>
                  </a:lnTo>
                  <a:lnTo>
                    <a:pt x="614" y="216"/>
                  </a:lnTo>
                  <a:lnTo>
                    <a:pt x="614" y="216"/>
                  </a:lnTo>
                  <a:lnTo>
                    <a:pt x="614" y="216"/>
                  </a:lnTo>
                  <a:lnTo>
                    <a:pt x="614" y="216"/>
                  </a:lnTo>
                  <a:lnTo>
                    <a:pt x="614" y="214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4"/>
                  </a:lnTo>
                  <a:lnTo>
                    <a:pt x="612" y="214"/>
                  </a:lnTo>
                  <a:lnTo>
                    <a:pt x="612" y="211"/>
                  </a:lnTo>
                  <a:lnTo>
                    <a:pt x="610" y="214"/>
                  </a:lnTo>
                  <a:lnTo>
                    <a:pt x="610" y="214"/>
                  </a:lnTo>
                  <a:lnTo>
                    <a:pt x="610" y="211"/>
                  </a:lnTo>
                  <a:lnTo>
                    <a:pt x="610" y="211"/>
                  </a:lnTo>
                  <a:lnTo>
                    <a:pt x="610" y="211"/>
                  </a:lnTo>
                  <a:lnTo>
                    <a:pt x="608" y="211"/>
                  </a:lnTo>
                  <a:lnTo>
                    <a:pt x="608" y="211"/>
                  </a:lnTo>
                  <a:lnTo>
                    <a:pt x="610" y="211"/>
                  </a:lnTo>
                  <a:lnTo>
                    <a:pt x="610" y="211"/>
                  </a:lnTo>
                  <a:lnTo>
                    <a:pt x="608" y="209"/>
                  </a:lnTo>
                  <a:lnTo>
                    <a:pt x="610" y="209"/>
                  </a:lnTo>
                  <a:lnTo>
                    <a:pt x="610" y="207"/>
                  </a:lnTo>
                  <a:lnTo>
                    <a:pt x="608" y="207"/>
                  </a:lnTo>
                  <a:lnTo>
                    <a:pt x="608" y="207"/>
                  </a:lnTo>
                  <a:lnTo>
                    <a:pt x="608" y="207"/>
                  </a:lnTo>
                  <a:lnTo>
                    <a:pt x="605" y="207"/>
                  </a:lnTo>
                  <a:lnTo>
                    <a:pt x="603" y="207"/>
                  </a:lnTo>
                  <a:lnTo>
                    <a:pt x="603" y="207"/>
                  </a:lnTo>
                  <a:lnTo>
                    <a:pt x="603" y="207"/>
                  </a:lnTo>
                  <a:lnTo>
                    <a:pt x="603" y="207"/>
                  </a:lnTo>
                  <a:lnTo>
                    <a:pt x="603" y="207"/>
                  </a:lnTo>
                  <a:lnTo>
                    <a:pt x="603" y="207"/>
                  </a:lnTo>
                  <a:lnTo>
                    <a:pt x="601" y="207"/>
                  </a:lnTo>
                  <a:lnTo>
                    <a:pt x="601" y="207"/>
                  </a:lnTo>
                  <a:lnTo>
                    <a:pt x="601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598" y="204"/>
                  </a:lnTo>
                  <a:lnTo>
                    <a:pt x="598" y="202"/>
                  </a:lnTo>
                  <a:lnTo>
                    <a:pt x="598" y="204"/>
                  </a:lnTo>
                  <a:lnTo>
                    <a:pt x="598" y="202"/>
                  </a:lnTo>
                  <a:lnTo>
                    <a:pt x="596" y="202"/>
                  </a:lnTo>
                  <a:lnTo>
                    <a:pt x="596" y="200"/>
                  </a:lnTo>
                  <a:lnTo>
                    <a:pt x="596" y="200"/>
                  </a:lnTo>
                  <a:lnTo>
                    <a:pt x="596" y="200"/>
                  </a:lnTo>
                  <a:lnTo>
                    <a:pt x="594" y="198"/>
                  </a:lnTo>
                  <a:lnTo>
                    <a:pt x="594" y="198"/>
                  </a:lnTo>
                  <a:lnTo>
                    <a:pt x="594" y="198"/>
                  </a:lnTo>
                  <a:lnTo>
                    <a:pt x="594" y="198"/>
                  </a:lnTo>
                  <a:lnTo>
                    <a:pt x="594" y="198"/>
                  </a:lnTo>
                  <a:lnTo>
                    <a:pt x="592" y="198"/>
                  </a:lnTo>
                  <a:lnTo>
                    <a:pt x="592" y="198"/>
                  </a:lnTo>
                  <a:lnTo>
                    <a:pt x="592" y="198"/>
                  </a:lnTo>
                  <a:lnTo>
                    <a:pt x="592" y="198"/>
                  </a:lnTo>
                  <a:lnTo>
                    <a:pt x="589" y="198"/>
                  </a:lnTo>
                  <a:lnTo>
                    <a:pt x="589" y="198"/>
                  </a:lnTo>
                  <a:lnTo>
                    <a:pt x="589" y="200"/>
                  </a:lnTo>
                  <a:lnTo>
                    <a:pt x="589" y="200"/>
                  </a:lnTo>
                  <a:lnTo>
                    <a:pt x="589" y="198"/>
                  </a:lnTo>
                  <a:lnTo>
                    <a:pt x="587" y="200"/>
                  </a:lnTo>
                  <a:lnTo>
                    <a:pt x="587" y="200"/>
                  </a:lnTo>
                  <a:lnTo>
                    <a:pt x="589" y="200"/>
                  </a:lnTo>
                  <a:lnTo>
                    <a:pt x="587" y="200"/>
                  </a:lnTo>
                  <a:lnTo>
                    <a:pt x="587" y="200"/>
                  </a:lnTo>
                  <a:lnTo>
                    <a:pt x="589" y="202"/>
                  </a:lnTo>
                  <a:lnTo>
                    <a:pt x="587" y="200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5" y="202"/>
                  </a:lnTo>
                  <a:lnTo>
                    <a:pt x="585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2"/>
                  </a:lnTo>
                  <a:lnTo>
                    <a:pt x="587" y="204"/>
                  </a:lnTo>
                  <a:lnTo>
                    <a:pt x="587" y="204"/>
                  </a:lnTo>
                  <a:lnTo>
                    <a:pt x="587" y="204"/>
                  </a:lnTo>
                  <a:lnTo>
                    <a:pt x="587" y="204"/>
                  </a:lnTo>
                  <a:lnTo>
                    <a:pt x="589" y="204"/>
                  </a:lnTo>
                  <a:lnTo>
                    <a:pt x="589" y="204"/>
                  </a:lnTo>
                  <a:lnTo>
                    <a:pt x="587" y="207"/>
                  </a:lnTo>
                  <a:lnTo>
                    <a:pt x="587" y="207"/>
                  </a:lnTo>
                  <a:lnTo>
                    <a:pt x="587" y="207"/>
                  </a:lnTo>
                  <a:lnTo>
                    <a:pt x="587" y="207"/>
                  </a:lnTo>
                  <a:lnTo>
                    <a:pt x="589" y="207"/>
                  </a:lnTo>
                  <a:lnTo>
                    <a:pt x="589" y="209"/>
                  </a:lnTo>
                  <a:lnTo>
                    <a:pt x="589" y="209"/>
                  </a:lnTo>
                  <a:lnTo>
                    <a:pt x="589" y="209"/>
                  </a:lnTo>
                  <a:lnTo>
                    <a:pt x="592" y="209"/>
                  </a:lnTo>
                  <a:lnTo>
                    <a:pt x="592" y="209"/>
                  </a:lnTo>
                  <a:lnTo>
                    <a:pt x="592" y="211"/>
                  </a:lnTo>
                  <a:lnTo>
                    <a:pt x="589" y="211"/>
                  </a:lnTo>
                  <a:lnTo>
                    <a:pt x="592" y="214"/>
                  </a:lnTo>
                  <a:lnTo>
                    <a:pt x="592" y="214"/>
                  </a:lnTo>
                  <a:lnTo>
                    <a:pt x="594" y="211"/>
                  </a:lnTo>
                  <a:lnTo>
                    <a:pt x="594" y="211"/>
                  </a:lnTo>
                  <a:lnTo>
                    <a:pt x="592" y="214"/>
                  </a:lnTo>
                  <a:lnTo>
                    <a:pt x="594" y="211"/>
                  </a:lnTo>
                  <a:lnTo>
                    <a:pt x="594" y="211"/>
                  </a:lnTo>
                  <a:lnTo>
                    <a:pt x="594" y="214"/>
                  </a:lnTo>
                  <a:lnTo>
                    <a:pt x="594" y="214"/>
                  </a:lnTo>
                  <a:lnTo>
                    <a:pt x="594" y="214"/>
                  </a:lnTo>
                  <a:lnTo>
                    <a:pt x="594" y="214"/>
                  </a:lnTo>
                  <a:lnTo>
                    <a:pt x="594" y="214"/>
                  </a:lnTo>
                  <a:lnTo>
                    <a:pt x="594" y="214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2" y="216"/>
                  </a:lnTo>
                  <a:lnTo>
                    <a:pt x="592" y="216"/>
                  </a:lnTo>
                  <a:lnTo>
                    <a:pt x="592" y="218"/>
                  </a:lnTo>
                  <a:lnTo>
                    <a:pt x="589" y="218"/>
                  </a:lnTo>
                  <a:lnTo>
                    <a:pt x="589" y="218"/>
                  </a:lnTo>
                  <a:lnTo>
                    <a:pt x="589" y="218"/>
                  </a:lnTo>
                  <a:lnTo>
                    <a:pt x="587" y="216"/>
                  </a:lnTo>
                  <a:lnTo>
                    <a:pt x="583" y="214"/>
                  </a:lnTo>
                  <a:lnTo>
                    <a:pt x="583" y="214"/>
                  </a:lnTo>
                  <a:lnTo>
                    <a:pt x="580" y="214"/>
                  </a:lnTo>
                  <a:lnTo>
                    <a:pt x="580" y="211"/>
                  </a:lnTo>
                  <a:lnTo>
                    <a:pt x="578" y="211"/>
                  </a:lnTo>
                  <a:lnTo>
                    <a:pt x="576" y="209"/>
                  </a:lnTo>
                  <a:lnTo>
                    <a:pt x="576" y="209"/>
                  </a:lnTo>
                  <a:lnTo>
                    <a:pt x="576" y="207"/>
                  </a:lnTo>
                  <a:lnTo>
                    <a:pt x="574" y="207"/>
                  </a:lnTo>
                  <a:lnTo>
                    <a:pt x="574" y="207"/>
                  </a:lnTo>
                  <a:lnTo>
                    <a:pt x="571" y="207"/>
                  </a:lnTo>
                  <a:lnTo>
                    <a:pt x="571" y="207"/>
                  </a:lnTo>
                  <a:lnTo>
                    <a:pt x="571" y="204"/>
                  </a:lnTo>
                  <a:lnTo>
                    <a:pt x="571" y="204"/>
                  </a:lnTo>
                  <a:lnTo>
                    <a:pt x="571" y="204"/>
                  </a:lnTo>
                  <a:lnTo>
                    <a:pt x="569" y="204"/>
                  </a:lnTo>
                  <a:lnTo>
                    <a:pt x="567" y="204"/>
                  </a:lnTo>
                  <a:lnTo>
                    <a:pt x="567" y="204"/>
                  </a:lnTo>
                  <a:lnTo>
                    <a:pt x="567" y="202"/>
                  </a:lnTo>
                  <a:lnTo>
                    <a:pt x="567" y="202"/>
                  </a:lnTo>
                  <a:lnTo>
                    <a:pt x="564" y="200"/>
                  </a:lnTo>
                  <a:lnTo>
                    <a:pt x="562" y="200"/>
                  </a:lnTo>
                  <a:lnTo>
                    <a:pt x="562" y="198"/>
                  </a:lnTo>
                  <a:lnTo>
                    <a:pt x="562" y="198"/>
                  </a:lnTo>
                  <a:lnTo>
                    <a:pt x="562" y="198"/>
                  </a:lnTo>
                  <a:lnTo>
                    <a:pt x="562" y="195"/>
                  </a:lnTo>
                  <a:lnTo>
                    <a:pt x="560" y="195"/>
                  </a:lnTo>
                  <a:lnTo>
                    <a:pt x="558" y="193"/>
                  </a:lnTo>
                  <a:lnTo>
                    <a:pt x="558" y="193"/>
                  </a:lnTo>
                  <a:lnTo>
                    <a:pt x="558" y="193"/>
                  </a:lnTo>
                  <a:lnTo>
                    <a:pt x="558" y="191"/>
                  </a:lnTo>
                  <a:lnTo>
                    <a:pt x="555" y="191"/>
                  </a:lnTo>
                  <a:lnTo>
                    <a:pt x="553" y="191"/>
                  </a:lnTo>
                  <a:lnTo>
                    <a:pt x="553" y="191"/>
                  </a:lnTo>
                  <a:lnTo>
                    <a:pt x="551" y="189"/>
                  </a:lnTo>
                  <a:lnTo>
                    <a:pt x="551" y="189"/>
                  </a:lnTo>
                  <a:lnTo>
                    <a:pt x="551" y="189"/>
                  </a:lnTo>
                  <a:lnTo>
                    <a:pt x="551" y="186"/>
                  </a:lnTo>
                  <a:lnTo>
                    <a:pt x="549" y="186"/>
                  </a:lnTo>
                  <a:lnTo>
                    <a:pt x="549" y="186"/>
                  </a:lnTo>
                  <a:lnTo>
                    <a:pt x="546" y="186"/>
                  </a:lnTo>
                  <a:lnTo>
                    <a:pt x="546" y="186"/>
                  </a:lnTo>
                  <a:lnTo>
                    <a:pt x="544" y="186"/>
                  </a:lnTo>
                  <a:lnTo>
                    <a:pt x="544" y="186"/>
                  </a:lnTo>
                  <a:lnTo>
                    <a:pt x="544" y="186"/>
                  </a:lnTo>
                  <a:lnTo>
                    <a:pt x="542" y="186"/>
                  </a:lnTo>
                  <a:lnTo>
                    <a:pt x="542" y="189"/>
                  </a:lnTo>
                  <a:lnTo>
                    <a:pt x="540" y="189"/>
                  </a:lnTo>
                  <a:lnTo>
                    <a:pt x="540" y="189"/>
                  </a:lnTo>
                  <a:lnTo>
                    <a:pt x="540" y="189"/>
                  </a:lnTo>
                  <a:lnTo>
                    <a:pt x="537" y="186"/>
                  </a:lnTo>
                  <a:lnTo>
                    <a:pt x="535" y="184"/>
                  </a:lnTo>
                  <a:lnTo>
                    <a:pt x="535" y="182"/>
                  </a:lnTo>
                  <a:lnTo>
                    <a:pt x="533" y="182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33" y="177"/>
                  </a:lnTo>
                  <a:lnTo>
                    <a:pt x="533" y="177"/>
                  </a:lnTo>
                  <a:lnTo>
                    <a:pt x="533" y="177"/>
                  </a:lnTo>
                  <a:lnTo>
                    <a:pt x="533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28" y="175"/>
                  </a:lnTo>
                  <a:lnTo>
                    <a:pt x="528" y="175"/>
                  </a:lnTo>
                  <a:lnTo>
                    <a:pt x="526" y="175"/>
                  </a:lnTo>
                  <a:lnTo>
                    <a:pt x="526" y="173"/>
                  </a:lnTo>
                  <a:lnTo>
                    <a:pt x="526" y="173"/>
                  </a:lnTo>
                  <a:lnTo>
                    <a:pt x="526" y="173"/>
                  </a:lnTo>
                  <a:lnTo>
                    <a:pt x="526" y="173"/>
                  </a:lnTo>
                  <a:lnTo>
                    <a:pt x="524" y="173"/>
                  </a:lnTo>
                  <a:lnTo>
                    <a:pt x="524" y="173"/>
                  </a:lnTo>
                  <a:lnTo>
                    <a:pt x="521" y="173"/>
                  </a:lnTo>
                  <a:lnTo>
                    <a:pt x="524" y="170"/>
                  </a:lnTo>
                  <a:lnTo>
                    <a:pt x="524" y="170"/>
                  </a:lnTo>
                  <a:lnTo>
                    <a:pt x="521" y="168"/>
                  </a:lnTo>
                  <a:lnTo>
                    <a:pt x="521" y="168"/>
                  </a:lnTo>
                  <a:lnTo>
                    <a:pt x="521" y="168"/>
                  </a:lnTo>
                  <a:lnTo>
                    <a:pt x="517" y="164"/>
                  </a:lnTo>
                  <a:lnTo>
                    <a:pt x="517" y="164"/>
                  </a:lnTo>
                  <a:lnTo>
                    <a:pt x="515" y="164"/>
                  </a:lnTo>
                  <a:lnTo>
                    <a:pt x="512" y="164"/>
                  </a:lnTo>
                  <a:lnTo>
                    <a:pt x="510" y="161"/>
                  </a:lnTo>
                  <a:lnTo>
                    <a:pt x="510" y="161"/>
                  </a:lnTo>
                  <a:lnTo>
                    <a:pt x="506" y="159"/>
                  </a:lnTo>
                  <a:lnTo>
                    <a:pt x="506" y="155"/>
                  </a:lnTo>
                  <a:lnTo>
                    <a:pt x="503" y="152"/>
                  </a:lnTo>
                  <a:lnTo>
                    <a:pt x="501" y="152"/>
                  </a:lnTo>
                  <a:lnTo>
                    <a:pt x="499" y="155"/>
                  </a:lnTo>
                  <a:lnTo>
                    <a:pt x="499" y="155"/>
                  </a:lnTo>
                  <a:lnTo>
                    <a:pt x="499" y="155"/>
                  </a:lnTo>
                  <a:lnTo>
                    <a:pt x="496" y="155"/>
                  </a:lnTo>
                  <a:lnTo>
                    <a:pt x="496" y="155"/>
                  </a:lnTo>
                  <a:lnTo>
                    <a:pt x="494" y="152"/>
                  </a:lnTo>
                  <a:lnTo>
                    <a:pt x="492" y="152"/>
                  </a:lnTo>
                  <a:lnTo>
                    <a:pt x="492" y="152"/>
                  </a:lnTo>
                  <a:lnTo>
                    <a:pt x="490" y="150"/>
                  </a:lnTo>
                  <a:lnTo>
                    <a:pt x="490" y="148"/>
                  </a:lnTo>
                  <a:lnTo>
                    <a:pt x="487" y="148"/>
                  </a:lnTo>
                  <a:lnTo>
                    <a:pt x="485" y="146"/>
                  </a:lnTo>
                  <a:lnTo>
                    <a:pt x="485" y="146"/>
                  </a:lnTo>
                  <a:lnTo>
                    <a:pt x="483" y="148"/>
                  </a:lnTo>
                  <a:lnTo>
                    <a:pt x="483" y="148"/>
                  </a:lnTo>
                  <a:lnTo>
                    <a:pt x="481" y="148"/>
                  </a:lnTo>
                  <a:lnTo>
                    <a:pt x="481" y="146"/>
                  </a:lnTo>
                  <a:lnTo>
                    <a:pt x="481" y="143"/>
                  </a:lnTo>
                  <a:lnTo>
                    <a:pt x="481" y="143"/>
                  </a:lnTo>
                  <a:lnTo>
                    <a:pt x="478" y="143"/>
                  </a:lnTo>
                  <a:lnTo>
                    <a:pt x="478" y="143"/>
                  </a:lnTo>
                  <a:lnTo>
                    <a:pt x="478" y="143"/>
                  </a:lnTo>
                  <a:lnTo>
                    <a:pt x="478" y="143"/>
                  </a:lnTo>
                  <a:lnTo>
                    <a:pt x="476" y="143"/>
                  </a:lnTo>
                  <a:lnTo>
                    <a:pt x="476" y="143"/>
                  </a:lnTo>
                  <a:lnTo>
                    <a:pt x="476" y="141"/>
                  </a:lnTo>
                  <a:lnTo>
                    <a:pt x="478" y="141"/>
                  </a:lnTo>
                  <a:lnTo>
                    <a:pt x="478" y="141"/>
                  </a:lnTo>
                  <a:lnTo>
                    <a:pt x="478" y="141"/>
                  </a:lnTo>
                  <a:lnTo>
                    <a:pt x="478" y="139"/>
                  </a:lnTo>
                  <a:lnTo>
                    <a:pt x="476" y="136"/>
                  </a:lnTo>
                  <a:lnTo>
                    <a:pt x="476" y="136"/>
                  </a:lnTo>
                  <a:lnTo>
                    <a:pt x="474" y="136"/>
                  </a:lnTo>
                  <a:lnTo>
                    <a:pt x="472" y="132"/>
                  </a:lnTo>
                  <a:lnTo>
                    <a:pt x="462" y="127"/>
                  </a:lnTo>
                  <a:lnTo>
                    <a:pt x="462" y="127"/>
                  </a:lnTo>
                  <a:lnTo>
                    <a:pt x="456" y="125"/>
                  </a:lnTo>
                  <a:lnTo>
                    <a:pt x="453" y="123"/>
                  </a:lnTo>
                  <a:lnTo>
                    <a:pt x="451" y="121"/>
                  </a:lnTo>
                  <a:lnTo>
                    <a:pt x="451" y="121"/>
                  </a:lnTo>
                  <a:lnTo>
                    <a:pt x="447" y="121"/>
                  </a:lnTo>
                  <a:lnTo>
                    <a:pt x="444" y="118"/>
                  </a:lnTo>
                  <a:lnTo>
                    <a:pt x="440" y="116"/>
                  </a:lnTo>
                  <a:lnTo>
                    <a:pt x="440" y="116"/>
                  </a:lnTo>
                  <a:lnTo>
                    <a:pt x="437" y="114"/>
                  </a:lnTo>
                  <a:lnTo>
                    <a:pt x="437" y="116"/>
                  </a:lnTo>
                  <a:lnTo>
                    <a:pt x="437" y="118"/>
                  </a:lnTo>
                  <a:lnTo>
                    <a:pt x="437" y="118"/>
                  </a:lnTo>
                  <a:lnTo>
                    <a:pt x="435" y="118"/>
                  </a:lnTo>
                  <a:lnTo>
                    <a:pt x="437" y="118"/>
                  </a:lnTo>
                  <a:lnTo>
                    <a:pt x="435" y="118"/>
                  </a:lnTo>
                  <a:lnTo>
                    <a:pt x="437" y="121"/>
                  </a:lnTo>
                  <a:lnTo>
                    <a:pt x="435" y="121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3" y="123"/>
                  </a:lnTo>
                  <a:lnTo>
                    <a:pt x="435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3" y="127"/>
                  </a:lnTo>
                  <a:lnTo>
                    <a:pt x="433" y="127"/>
                  </a:lnTo>
                  <a:lnTo>
                    <a:pt x="433" y="127"/>
                  </a:lnTo>
                  <a:lnTo>
                    <a:pt x="433" y="130"/>
                  </a:lnTo>
                  <a:lnTo>
                    <a:pt x="433" y="130"/>
                  </a:lnTo>
                  <a:lnTo>
                    <a:pt x="433" y="130"/>
                  </a:lnTo>
                  <a:lnTo>
                    <a:pt x="433" y="130"/>
                  </a:lnTo>
                  <a:lnTo>
                    <a:pt x="433" y="132"/>
                  </a:lnTo>
                  <a:lnTo>
                    <a:pt x="433" y="130"/>
                  </a:lnTo>
                  <a:lnTo>
                    <a:pt x="435" y="132"/>
                  </a:lnTo>
                  <a:lnTo>
                    <a:pt x="435" y="132"/>
                  </a:lnTo>
                  <a:lnTo>
                    <a:pt x="431" y="130"/>
                  </a:lnTo>
                  <a:lnTo>
                    <a:pt x="428" y="130"/>
                  </a:lnTo>
                  <a:lnTo>
                    <a:pt x="426" y="130"/>
                  </a:lnTo>
                  <a:lnTo>
                    <a:pt x="424" y="127"/>
                  </a:lnTo>
                  <a:lnTo>
                    <a:pt x="424" y="127"/>
                  </a:lnTo>
                  <a:lnTo>
                    <a:pt x="424" y="125"/>
                  </a:lnTo>
                  <a:lnTo>
                    <a:pt x="422" y="127"/>
                  </a:lnTo>
                  <a:lnTo>
                    <a:pt x="422" y="125"/>
                  </a:lnTo>
                  <a:lnTo>
                    <a:pt x="419" y="127"/>
                  </a:lnTo>
                  <a:lnTo>
                    <a:pt x="419" y="125"/>
                  </a:lnTo>
                  <a:lnTo>
                    <a:pt x="419" y="125"/>
                  </a:lnTo>
                  <a:lnTo>
                    <a:pt x="417" y="125"/>
                  </a:lnTo>
                  <a:lnTo>
                    <a:pt x="417" y="125"/>
                  </a:lnTo>
                  <a:lnTo>
                    <a:pt x="417" y="123"/>
                  </a:lnTo>
                  <a:lnTo>
                    <a:pt x="419" y="121"/>
                  </a:lnTo>
                  <a:lnTo>
                    <a:pt x="419" y="118"/>
                  </a:lnTo>
                  <a:lnTo>
                    <a:pt x="419" y="116"/>
                  </a:lnTo>
                  <a:lnTo>
                    <a:pt x="419" y="114"/>
                  </a:lnTo>
                  <a:lnTo>
                    <a:pt x="417" y="114"/>
                  </a:lnTo>
                  <a:lnTo>
                    <a:pt x="417" y="114"/>
                  </a:lnTo>
                  <a:lnTo>
                    <a:pt x="415" y="112"/>
                  </a:lnTo>
                  <a:lnTo>
                    <a:pt x="415" y="112"/>
                  </a:lnTo>
                  <a:lnTo>
                    <a:pt x="415" y="112"/>
                  </a:lnTo>
                  <a:lnTo>
                    <a:pt x="413" y="112"/>
                  </a:lnTo>
                  <a:lnTo>
                    <a:pt x="410" y="109"/>
                  </a:lnTo>
                  <a:lnTo>
                    <a:pt x="408" y="109"/>
                  </a:lnTo>
                  <a:lnTo>
                    <a:pt x="408" y="109"/>
                  </a:lnTo>
                  <a:lnTo>
                    <a:pt x="406" y="107"/>
                  </a:lnTo>
                  <a:lnTo>
                    <a:pt x="406" y="107"/>
                  </a:lnTo>
                  <a:lnTo>
                    <a:pt x="406" y="107"/>
                  </a:lnTo>
                  <a:lnTo>
                    <a:pt x="403" y="107"/>
                  </a:lnTo>
                  <a:lnTo>
                    <a:pt x="401" y="107"/>
                  </a:lnTo>
                  <a:lnTo>
                    <a:pt x="401" y="105"/>
                  </a:lnTo>
                  <a:lnTo>
                    <a:pt x="399" y="105"/>
                  </a:lnTo>
                  <a:lnTo>
                    <a:pt x="399" y="105"/>
                  </a:lnTo>
                  <a:lnTo>
                    <a:pt x="397" y="105"/>
                  </a:lnTo>
                  <a:lnTo>
                    <a:pt x="394" y="105"/>
                  </a:lnTo>
                  <a:lnTo>
                    <a:pt x="394" y="105"/>
                  </a:lnTo>
                  <a:lnTo>
                    <a:pt x="392" y="105"/>
                  </a:lnTo>
                  <a:lnTo>
                    <a:pt x="385" y="102"/>
                  </a:lnTo>
                  <a:lnTo>
                    <a:pt x="383" y="102"/>
                  </a:lnTo>
                  <a:lnTo>
                    <a:pt x="379" y="102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00"/>
                  </a:lnTo>
                  <a:lnTo>
                    <a:pt x="369" y="100"/>
                  </a:lnTo>
                  <a:lnTo>
                    <a:pt x="367" y="100"/>
                  </a:lnTo>
                  <a:lnTo>
                    <a:pt x="363" y="98"/>
                  </a:lnTo>
                  <a:lnTo>
                    <a:pt x="363" y="98"/>
                  </a:lnTo>
                  <a:lnTo>
                    <a:pt x="363" y="98"/>
                  </a:lnTo>
                  <a:lnTo>
                    <a:pt x="363" y="98"/>
                  </a:lnTo>
                  <a:lnTo>
                    <a:pt x="363" y="98"/>
                  </a:lnTo>
                  <a:lnTo>
                    <a:pt x="360" y="98"/>
                  </a:lnTo>
                  <a:lnTo>
                    <a:pt x="360" y="96"/>
                  </a:lnTo>
                  <a:lnTo>
                    <a:pt x="363" y="96"/>
                  </a:lnTo>
                  <a:lnTo>
                    <a:pt x="360" y="96"/>
                  </a:lnTo>
                  <a:lnTo>
                    <a:pt x="363" y="96"/>
                  </a:lnTo>
                  <a:lnTo>
                    <a:pt x="363" y="96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3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3"/>
                  </a:lnTo>
                  <a:lnTo>
                    <a:pt x="360" y="91"/>
                  </a:lnTo>
                  <a:lnTo>
                    <a:pt x="360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8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8" y="96"/>
                  </a:lnTo>
                  <a:lnTo>
                    <a:pt x="356" y="93"/>
                  </a:lnTo>
                  <a:lnTo>
                    <a:pt x="356" y="96"/>
                  </a:lnTo>
                  <a:lnTo>
                    <a:pt x="358" y="96"/>
                  </a:lnTo>
                  <a:lnTo>
                    <a:pt x="358" y="96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58" y="96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6"/>
                  </a:lnTo>
                  <a:lnTo>
                    <a:pt x="358" y="98"/>
                  </a:lnTo>
                  <a:lnTo>
                    <a:pt x="356" y="98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54" y="96"/>
                  </a:lnTo>
                  <a:lnTo>
                    <a:pt x="356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4" y="96"/>
                  </a:lnTo>
                  <a:lnTo>
                    <a:pt x="351" y="96"/>
                  </a:lnTo>
                  <a:lnTo>
                    <a:pt x="354" y="96"/>
                  </a:lnTo>
                  <a:lnTo>
                    <a:pt x="351" y="96"/>
                  </a:lnTo>
                  <a:lnTo>
                    <a:pt x="351" y="96"/>
                  </a:lnTo>
                  <a:lnTo>
                    <a:pt x="351" y="93"/>
                  </a:lnTo>
                  <a:lnTo>
                    <a:pt x="351" y="96"/>
                  </a:lnTo>
                  <a:lnTo>
                    <a:pt x="351" y="96"/>
                  </a:lnTo>
                  <a:lnTo>
                    <a:pt x="351" y="93"/>
                  </a:lnTo>
                  <a:lnTo>
                    <a:pt x="351" y="93"/>
                  </a:lnTo>
                  <a:lnTo>
                    <a:pt x="351" y="96"/>
                  </a:lnTo>
                  <a:lnTo>
                    <a:pt x="349" y="96"/>
                  </a:lnTo>
                  <a:lnTo>
                    <a:pt x="349" y="96"/>
                  </a:lnTo>
                  <a:lnTo>
                    <a:pt x="349" y="93"/>
                  </a:lnTo>
                  <a:lnTo>
                    <a:pt x="349" y="93"/>
                  </a:lnTo>
                  <a:lnTo>
                    <a:pt x="345" y="93"/>
                  </a:lnTo>
                  <a:lnTo>
                    <a:pt x="345" y="91"/>
                  </a:lnTo>
                  <a:lnTo>
                    <a:pt x="345" y="91"/>
                  </a:lnTo>
                  <a:lnTo>
                    <a:pt x="342" y="89"/>
                  </a:lnTo>
                  <a:lnTo>
                    <a:pt x="342" y="91"/>
                  </a:lnTo>
                  <a:lnTo>
                    <a:pt x="342" y="89"/>
                  </a:lnTo>
                  <a:lnTo>
                    <a:pt x="340" y="89"/>
                  </a:lnTo>
                  <a:lnTo>
                    <a:pt x="340" y="89"/>
                  </a:lnTo>
                  <a:lnTo>
                    <a:pt x="340" y="89"/>
                  </a:lnTo>
                  <a:lnTo>
                    <a:pt x="340" y="89"/>
                  </a:lnTo>
                  <a:lnTo>
                    <a:pt x="340" y="91"/>
                  </a:lnTo>
                  <a:lnTo>
                    <a:pt x="340" y="89"/>
                  </a:lnTo>
                  <a:lnTo>
                    <a:pt x="340" y="89"/>
                  </a:lnTo>
                  <a:lnTo>
                    <a:pt x="338" y="89"/>
                  </a:lnTo>
                  <a:lnTo>
                    <a:pt x="331" y="89"/>
                  </a:lnTo>
                  <a:lnTo>
                    <a:pt x="326" y="89"/>
                  </a:lnTo>
                  <a:lnTo>
                    <a:pt x="317" y="87"/>
                  </a:lnTo>
                  <a:lnTo>
                    <a:pt x="315" y="87"/>
                  </a:lnTo>
                  <a:lnTo>
                    <a:pt x="313" y="89"/>
                  </a:lnTo>
                  <a:lnTo>
                    <a:pt x="313" y="89"/>
                  </a:lnTo>
                  <a:lnTo>
                    <a:pt x="311" y="91"/>
                  </a:lnTo>
                  <a:lnTo>
                    <a:pt x="308" y="91"/>
                  </a:lnTo>
                  <a:lnTo>
                    <a:pt x="306" y="93"/>
                  </a:lnTo>
                  <a:lnTo>
                    <a:pt x="304" y="93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299" y="100"/>
                  </a:lnTo>
                  <a:lnTo>
                    <a:pt x="297" y="100"/>
                  </a:lnTo>
                  <a:lnTo>
                    <a:pt x="297" y="100"/>
                  </a:lnTo>
                  <a:lnTo>
                    <a:pt x="292" y="100"/>
                  </a:lnTo>
                  <a:lnTo>
                    <a:pt x="290" y="102"/>
                  </a:lnTo>
                  <a:lnTo>
                    <a:pt x="288" y="105"/>
                  </a:lnTo>
                  <a:lnTo>
                    <a:pt x="288" y="105"/>
                  </a:lnTo>
                  <a:lnTo>
                    <a:pt x="288" y="105"/>
                  </a:lnTo>
                  <a:lnTo>
                    <a:pt x="288" y="105"/>
                  </a:lnTo>
                  <a:lnTo>
                    <a:pt x="286" y="107"/>
                  </a:lnTo>
                  <a:lnTo>
                    <a:pt x="283" y="107"/>
                  </a:lnTo>
                  <a:lnTo>
                    <a:pt x="283" y="109"/>
                  </a:lnTo>
                  <a:lnTo>
                    <a:pt x="281" y="109"/>
                  </a:lnTo>
                  <a:lnTo>
                    <a:pt x="279" y="112"/>
                  </a:lnTo>
                  <a:lnTo>
                    <a:pt x="274" y="112"/>
                  </a:lnTo>
                  <a:lnTo>
                    <a:pt x="272" y="112"/>
                  </a:lnTo>
                  <a:lnTo>
                    <a:pt x="272" y="114"/>
                  </a:lnTo>
                  <a:lnTo>
                    <a:pt x="272" y="114"/>
                  </a:lnTo>
                  <a:lnTo>
                    <a:pt x="272" y="114"/>
                  </a:lnTo>
                  <a:lnTo>
                    <a:pt x="270" y="116"/>
                  </a:lnTo>
                  <a:lnTo>
                    <a:pt x="267" y="116"/>
                  </a:lnTo>
                  <a:lnTo>
                    <a:pt x="265" y="118"/>
                  </a:lnTo>
                  <a:lnTo>
                    <a:pt x="265" y="118"/>
                  </a:lnTo>
                  <a:lnTo>
                    <a:pt x="261" y="121"/>
                  </a:lnTo>
                  <a:lnTo>
                    <a:pt x="261" y="121"/>
                  </a:lnTo>
                  <a:lnTo>
                    <a:pt x="256" y="123"/>
                  </a:lnTo>
                  <a:lnTo>
                    <a:pt x="256" y="123"/>
                  </a:lnTo>
                  <a:lnTo>
                    <a:pt x="254" y="125"/>
                  </a:lnTo>
                  <a:lnTo>
                    <a:pt x="254" y="125"/>
                  </a:lnTo>
                  <a:lnTo>
                    <a:pt x="252" y="127"/>
                  </a:lnTo>
                  <a:lnTo>
                    <a:pt x="252" y="130"/>
                  </a:lnTo>
                  <a:lnTo>
                    <a:pt x="252" y="127"/>
                  </a:lnTo>
                  <a:lnTo>
                    <a:pt x="252" y="127"/>
                  </a:lnTo>
                  <a:lnTo>
                    <a:pt x="252" y="130"/>
                  </a:lnTo>
                  <a:lnTo>
                    <a:pt x="252" y="130"/>
                  </a:lnTo>
                  <a:lnTo>
                    <a:pt x="252" y="127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2" y="130"/>
                  </a:lnTo>
                  <a:lnTo>
                    <a:pt x="249" y="132"/>
                  </a:lnTo>
                  <a:lnTo>
                    <a:pt x="249" y="132"/>
                  </a:lnTo>
                  <a:lnTo>
                    <a:pt x="247" y="132"/>
                  </a:lnTo>
                  <a:lnTo>
                    <a:pt x="245" y="132"/>
                  </a:lnTo>
                  <a:lnTo>
                    <a:pt x="242" y="134"/>
                  </a:lnTo>
                  <a:lnTo>
                    <a:pt x="240" y="139"/>
                  </a:lnTo>
                  <a:lnTo>
                    <a:pt x="240" y="141"/>
                  </a:lnTo>
                  <a:lnTo>
                    <a:pt x="240" y="141"/>
                  </a:lnTo>
                  <a:lnTo>
                    <a:pt x="240" y="143"/>
                  </a:lnTo>
                  <a:lnTo>
                    <a:pt x="240" y="143"/>
                  </a:lnTo>
                  <a:lnTo>
                    <a:pt x="240" y="143"/>
                  </a:lnTo>
                  <a:lnTo>
                    <a:pt x="242" y="146"/>
                  </a:lnTo>
                  <a:lnTo>
                    <a:pt x="242" y="146"/>
                  </a:lnTo>
                  <a:lnTo>
                    <a:pt x="240" y="150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5"/>
                  </a:lnTo>
                  <a:lnTo>
                    <a:pt x="238" y="155"/>
                  </a:lnTo>
                  <a:lnTo>
                    <a:pt x="236" y="157"/>
                  </a:lnTo>
                  <a:lnTo>
                    <a:pt x="233" y="157"/>
                  </a:lnTo>
                  <a:lnTo>
                    <a:pt x="233" y="159"/>
                  </a:lnTo>
                  <a:lnTo>
                    <a:pt x="233" y="159"/>
                  </a:lnTo>
                  <a:lnTo>
                    <a:pt x="233" y="164"/>
                  </a:lnTo>
                  <a:lnTo>
                    <a:pt x="233" y="164"/>
                  </a:lnTo>
                  <a:lnTo>
                    <a:pt x="233" y="166"/>
                  </a:lnTo>
                  <a:lnTo>
                    <a:pt x="233" y="166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3" y="168"/>
                  </a:lnTo>
                  <a:lnTo>
                    <a:pt x="233" y="170"/>
                  </a:lnTo>
                  <a:lnTo>
                    <a:pt x="231" y="170"/>
                  </a:lnTo>
                  <a:lnTo>
                    <a:pt x="231" y="173"/>
                  </a:lnTo>
                  <a:lnTo>
                    <a:pt x="231" y="173"/>
                  </a:lnTo>
                  <a:lnTo>
                    <a:pt x="231" y="173"/>
                  </a:lnTo>
                  <a:lnTo>
                    <a:pt x="227" y="173"/>
                  </a:lnTo>
                  <a:lnTo>
                    <a:pt x="222" y="175"/>
                  </a:lnTo>
                  <a:lnTo>
                    <a:pt x="222" y="175"/>
                  </a:lnTo>
                  <a:lnTo>
                    <a:pt x="220" y="175"/>
                  </a:lnTo>
                  <a:lnTo>
                    <a:pt x="218" y="177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13" y="177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1" y="180"/>
                  </a:lnTo>
                  <a:lnTo>
                    <a:pt x="206" y="182"/>
                  </a:lnTo>
                  <a:lnTo>
                    <a:pt x="202" y="184"/>
                  </a:lnTo>
                  <a:lnTo>
                    <a:pt x="202" y="184"/>
                  </a:lnTo>
                  <a:lnTo>
                    <a:pt x="199" y="184"/>
                  </a:lnTo>
                  <a:lnTo>
                    <a:pt x="197" y="186"/>
                  </a:lnTo>
                  <a:lnTo>
                    <a:pt x="195" y="191"/>
                  </a:lnTo>
                  <a:lnTo>
                    <a:pt x="195" y="191"/>
                  </a:lnTo>
                  <a:lnTo>
                    <a:pt x="190" y="195"/>
                  </a:lnTo>
                  <a:lnTo>
                    <a:pt x="190" y="198"/>
                  </a:lnTo>
                  <a:lnTo>
                    <a:pt x="190" y="195"/>
                  </a:lnTo>
                  <a:lnTo>
                    <a:pt x="190" y="198"/>
                  </a:lnTo>
                  <a:lnTo>
                    <a:pt x="188" y="200"/>
                  </a:lnTo>
                  <a:lnTo>
                    <a:pt x="186" y="204"/>
                  </a:lnTo>
                  <a:lnTo>
                    <a:pt x="186" y="207"/>
                  </a:lnTo>
                  <a:lnTo>
                    <a:pt x="186" y="211"/>
                  </a:lnTo>
                  <a:lnTo>
                    <a:pt x="186" y="220"/>
                  </a:lnTo>
                  <a:lnTo>
                    <a:pt x="186" y="220"/>
                  </a:lnTo>
                  <a:lnTo>
                    <a:pt x="184" y="220"/>
                  </a:lnTo>
                  <a:lnTo>
                    <a:pt x="181" y="220"/>
                  </a:lnTo>
                  <a:lnTo>
                    <a:pt x="184" y="220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79" y="227"/>
                  </a:lnTo>
                  <a:lnTo>
                    <a:pt x="177" y="227"/>
                  </a:lnTo>
                  <a:lnTo>
                    <a:pt x="177" y="229"/>
                  </a:lnTo>
                  <a:lnTo>
                    <a:pt x="177" y="229"/>
                  </a:lnTo>
                  <a:lnTo>
                    <a:pt x="174" y="229"/>
                  </a:lnTo>
                  <a:lnTo>
                    <a:pt x="172" y="232"/>
                  </a:lnTo>
                  <a:lnTo>
                    <a:pt x="170" y="236"/>
                  </a:lnTo>
                  <a:lnTo>
                    <a:pt x="168" y="239"/>
                  </a:lnTo>
                  <a:lnTo>
                    <a:pt x="168" y="241"/>
                  </a:lnTo>
                  <a:lnTo>
                    <a:pt x="168" y="245"/>
                  </a:lnTo>
                  <a:lnTo>
                    <a:pt x="170" y="248"/>
                  </a:lnTo>
                  <a:lnTo>
                    <a:pt x="172" y="250"/>
                  </a:lnTo>
                  <a:lnTo>
                    <a:pt x="172" y="252"/>
                  </a:lnTo>
                  <a:lnTo>
                    <a:pt x="170" y="252"/>
                  </a:lnTo>
                  <a:lnTo>
                    <a:pt x="168" y="252"/>
                  </a:lnTo>
                  <a:lnTo>
                    <a:pt x="163" y="254"/>
                  </a:lnTo>
                  <a:lnTo>
                    <a:pt x="161" y="254"/>
                  </a:lnTo>
                  <a:lnTo>
                    <a:pt x="161" y="257"/>
                  </a:lnTo>
                  <a:lnTo>
                    <a:pt x="161" y="257"/>
                  </a:lnTo>
                  <a:lnTo>
                    <a:pt x="161" y="259"/>
                  </a:lnTo>
                  <a:lnTo>
                    <a:pt x="161" y="261"/>
                  </a:lnTo>
                  <a:lnTo>
                    <a:pt x="159" y="261"/>
                  </a:lnTo>
                  <a:lnTo>
                    <a:pt x="156" y="261"/>
                  </a:lnTo>
                  <a:lnTo>
                    <a:pt x="154" y="263"/>
                  </a:lnTo>
                  <a:lnTo>
                    <a:pt x="154" y="263"/>
                  </a:lnTo>
                  <a:lnTo>
                    <a:pt x="152" y="263"/>
                  </a:lnTo>
                  <a:lnTo>
                    <a:pt x="150" y="266"/>
                  </a:lnTo>
                  <a:lnTo>
                    <a:pt x="147" y="268"/>
                  </a:lnTo>
                  <a:lnTo>
                    <a:pt x="147" y="270"/>
                  </a:lnTo>
                  <a:lnTo>
                    <a:pt x="147" y="270"/>
                  </a:lnTo>
                  <a:lnTo>
                    <a:pt x="147" y="270"/>
                  </a:lnTo>
                  <a:lnTo>
                    <a:pt x="147" y="270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45" y="273"/>
                  </a:lnTo>
                  <a:lnTo>
                    <a:pt x="145" y="275"/>
                  </a:lnTo>
                  <a:lnTo>
                    <a:pt x="140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4" y="275"/>
                  </a:lnTo>
                  <a:lnTo>
                    <a:pt x="134" y="277"/>
                  </a:lnTo>
                  <a:lnTo>
                    <a:pt x="134" y="277"/>
                  </a:lnTo>
                  <a:lnTo>
                    <a:pt x="134" y="277"/>
                  </a:lnTo>
                  <a:lnTo>
                    <a:pt x="134" y="277"/>
                  </a:lnTo>
                  <a:lnTo>
                    <a:pt x="131" y="277"/>
                  </a:lnTo>
                  <a:lnTo>
                    <a:pt x="131" y="277"/>
                  </a:lnTo>
                  <a:lnTo>
                    <a:pt x="134" y="279"/>
                  </a:lnTo>
                  <a:lnTo>
                    <a:pt x="134" y="277"/>
                  </a:lnTo>
                  <a:lnTo>
                    <a:pt x="131" y="279"/>
                  </a:lnTo>
                  <a:lnTo>
                    <a:pt x="129" y="279"/>
                  </a:lnTo>
                  <a:lnTo>
                    <a:pt x="129" y="282"/>
                  </a:lnTo>
                  <a:lnTo>
                    <a:pt x="127" y="282"/>
                  </a:lnTo>
                  <a:lnTo>
                    <a:pt x="125" y="282"/>
                  </a:lnTo>
                  <a:lnTo>
                    <a:pt x="122" y="284"/>
                  </a:lnTo>
                  <a:lnTo>
                    <a:pt x="120" y="284"/>
                  </a:lnTo>
                  <a:lnTo>
                    <a:pt x="118" y="286"/>
                  </a:lnTo>
                  <a:lnTo>
                    <a:pt x="118" y="286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1" y="288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6" y="291"/>
                  </a:lnTo>
                  <a:lnTo>
                    <a:pt x="102" y="291"/>
                  </a:lnTo>
                  <a:lnTo>
                    <a:pt x="100" y="291"/>
                  </a:lnTo>
                  <a:lnTo>
                    <a:pt x="97" y="291"/>
                  </a:lnTo>
                  <a:lnTo>
                    <a:pt x="95" y="293"/>
                  </a:lnTo>
                  <a:lnTo>
                    <a:pt x="93" y="293"/>
                  </a:lnTo>
                  <a:lnTo>
                    <a:pt x="93" y="293"/>
                  </a:lnTo>
                  <a:lnTo>
                    <a:pt x="91" y="293"/>
                  </a:lnTo>
                  <a:lnTo>
                    <a:pt x="88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4" y="300"/>
                  </a:lnTo>
                  <a:lnTo>
                    <a:pt x="84" y="300"/>
                  </a:lnTo>
                  <a:lnTo>
                    <a:pt x="82" y="297"/>
                  </a:lnTo>
                  <a:lnTo>
                    <a:pt x="77" y="295"/>
                  </a:lnTo>
                  <a:lnTo>
                    <a:pt x="77" y="295"/>
                  </a:lnTo>
                  <a:lnTo>
                    <a:pt x="75" y="297"/>
                  </a:lnTo>
                  <a:lnTo>
                    <a:pt x="72" y="297"/>
                  </a:lnTo>
                  <a:lnTo>
                    <a:pt x="72" y="297"/>
                  </a:lnTo>
                  <a:lnTo>
                    <a:pt x="70" y="300"/>
                  </a:lnTo>
                  <a:lnTo>
                    <a:pt x="68" y="300"/>
                  </a:lnTo>
                  <a:lnTo>
                    <a:pt x="66" y="300"/>
                  </a:lnTo>
                  <a:lnTo>
                    <a:pt x="68" y="302"/>
                  </a:lnTo>
                  <a:lnTo>
                    <a:pt x="63" y="302"/>
                  </a:lnTo>
                  <a:lnTo>
                    <a:pt x="63" y="302"/>
                  </a:lnTo>
                  <a:lnTo>
                    <a:pt x="61" y="304"/>
                  </a:lnTo>
                  <a:lnTo>
                    <a:pt x="59" y="307"/>
                  </a:lnTo>
                  <a:lnTo>
                    <a:pt x="59" y="304"/>
                  </a:lnTo>
                  <a:lnTo>
                    <a:pt x="54" y="304"/>
                  </a:lnTo>
                  <a:lnTo>
                    <a:pt x="52" y="304"/>
                  </a:lnTo>
                  <a:lnTo>
                    <a:pt x="50" y="304"/>
                  </a:lnTo>
                  <a:lnTo>
                    <a:pt x="50" y="307"/>
                  </a:lnTo>
                  <a:lnTo>
                    <a:pt x="47" y="309"/>
                  </a:lnTo>
                  <a:lnTo>
                    <a:pt x="47" y="309"/>
                  </a:lnTo>
                  <a:lnTo>
                    <a:pt x="45" y="309"/>
                  </a:lnTo>
                  <a:lnTo>
                    <a:pt x="45" y="311"/>
                  </a:lnTo>
                  <a:lnTo>
                    <a:pt x="43" y="311"/>
                  </a:lnTo>
                  <a:lnTo>
                    <a:pt x="38" y="311"/>
                  </a:lnTo>
                  <a:lnTo>
                    <a:pt x="34" y="309"/>
                  </a:lnTo>
                  <a:lnTo>
                    <a:pt x="34" y="309"/>
                  </a:lnTo>
                  <a:lnTo>
                    <a:pt x="27" y="309"/>
                  </a:lnTo>
                  <a:lnTo>
                    <a:pt x="25" y="307"/>
                  </a:lnTo>
                  <a:lnTo>
                    <a:pt x="25" y="307"/>
                  </a:lnTo>
                  <a:lnTo>
                    <a:pt x="25" y="307"/>
                  </a:lnTo>
                  <a:lnTo>
                    <a:pt x="20" y="307"/>
                  </a:lnTo>
                  <a:lnTo>
                    <a:pt x="18" y="307"/>
                  </a:lnTo>
                  <a:lnTo>
                    <a:pt x="18" y="307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6" y="307"/>
                  </a:lnTo>
                  <a:lnTo>
                    <a:pt x="16" y="309"/>
                  </a:lnTo>
                  <a:lnTo>
                    <a:pt x="16" y="309"/>
                  </a:lnTo>
                  <a:lnTo>
                    <a:pt x="13" y="311"/>
                  </a:lnTo>
                  <a:lnTo>
                    <a:pt x="13" y="309"/>
                  </a:lnTo>
                  <a:lnTo>
                    <a:pt x="13" y="309"/>
                  </a:lnTo>
                  <a:lnTo>
                    <a:pt x="11" y="309"/>
                  </a:lnTo>
                  <a:lnTo>
                    <a:pt x="11" y="309"/>
                  </a:lnTo>
                  <a:lnTo>
                    <a:pt x="9" y="309"/>
                  </a:lnTo>
                  <a:lnTo>
                    <a:pt x="7" y="309"/>
                  </a:lnTo>
                  <a:lnTo>
                    <a:pt x="9" y="309"/>
                  </a:lnTo>
                  <a:lnTo>
                    <a:pt x="7" y="307"/>
                  </a:lnTo>
                  <a:lnTo>
                    <a:pt x="4" y="302"/>
                  </a:lnTo>
                  <a:lnTo>
                    <a:pt x="2" y="291"/>
                  </a:lnTo>
                  <a:lnTo>
                    <a:pt x="2" y="288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0" y="277"/>
                  </a:lnTo>
                  <a:lnTo>
                    <a:pt x="2" y="275"/>
                  </a:lnTo>
                  <a:lnTo>
                    <a:pt x="4" y="275"/>
                  </a:lnTo>
                  <a:lnTo>
                    <a:pt x="4" y="273"/>
                  </a:lnTo>
                  <a:lnTo>
                    <a:pt x="7" y="273"/>
                  </a:lnTo>
                  <a:lnTo>
                    <a:pt x="11" y="270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16" y="268"/>
                  </a:lnTo>
                  <a:lnTo>
                    <a:pt x="16" y="266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3099" y="1294"/>
              <a:ext cx="898" cy="476"/>
            </a:xfrm>
            <a:custGeom>
              <a:avLst/>
              <a:gdLst/>
              <a:ahLst/>
              <a:cxnLst>
                <a:cxn ang="0">
                  <a:pos x="260" y="43"/>
                </a:cxn>
                <a:cxn ang="0">
                  <a:pos x="306" y="68"/>
                </a:cxn>
                <a:cxn ang="0">
                  <a:pos x="360" y="59"/>
                </a:cxn>
                <a:cxn ang="0">
                  <a:pos x="387" y="66"/>
                </a:cxn>
                <a:cxn ang="0">
                  <a:pos x="415" y="75"/>
                </a:cxn>
                <a:cxn ang="0">
                  <a:pos x="465" y="57"/>
                </a:cxn>
                <a:cxn ang="0">
                  <a:pos x="514" y="64"/>
                </a:cxn>
                <a:cxn ang="0">
                  <a:pos x="551" y="66"/>
                </a:cxn>
                <a:cxn ang="0">
                  <a:pos x="630" y="57"/>
                </a:cxn>
                <a:cxn ang="0">
                  <a:pos x="716" y="45"/>
                </a:cxn>
                <a:cxn ang="0">
                  <a:pos x="750" y="61"/>
                </a:cxn>
                <a:cxn ang="0">
                  <a:pos x="784" y="98"/>
                </a:cxn>
                <a:cxn ang="0">
                  <a:pos x="777" y="95"/>
                </a:cxn>
                <a:cxn ang="0">
                  <a:pos x="766" y="163"/>
                </a:cxn>
                <a:cxn ang="0">
                  <a:pos x="805" y="309"/>
                </a:cxn>
                <a:cxn ang="0">
                  <a:pos x="893" y="390"/>
                </a:cxn>
                <a:cxn ang="0">
                  <a:pos x="891" y="415"/>
                </a:cxn>
                <a:cxn ang="0">
                  <a:pos x="877" y="440"/>
                </a:cxn>
                <a:cxn ang="0">
                  <a:pos x="864" y="436"/>
                </a:cxn>
                <a:cxn ang="0">
                  <a:pos x="857" y="426"/>
                </a:cxn>
                <a:cxn ang="0">
                  <a:pos x="843" y="417"/>
                </a:cxn>
                <a:cxn ang="0">
                  <a:pos x="834" y="386"/>
                </a:cxn>
                <a:cxn ang="0">
                  <a:pos x="791" y="395"/>
                </a:cxn>
                <a:cxn ang="0">
                  <a:pos x="771" y="413"/>
                </a:cxn>
                <a:cxn ang="0">
                  <a:pos x="757" y="413"/>
                </a:cxn>
                <a:cxn ang="0">
                  <a:pos x="750" y="420"/>
                </a:cxn>
                <a:cxn ang="0">
                  <a:pos x="743" y="445"/>
                </a:cxn>
                <a:cxn ang="0">
                  <a:pos x="732" y="467"/>
                </a:cxn>
                <a:cxn ang="0">
                  <a:pos x="705" y="470"/>
                </a:cxn>
                <a:cxn ang="0">
                  <a:pos x="662" y="451"/>
                </a:cxn>
                <a:cxn ang="0">
                  <a:pos x="630" y="404"/>
                </a:cxn>
                <a:cxn ang="0">
                  <a:pos x="632" y="365"/>
                </a:cxn>
                <a:cxn ang="0">
                  <a:pos x="603" y="349"/>
                </a:cxn>
                <a:cxn ang="0">
                  <a:pos x="589" y="336"/>
                </a:cxn>
                <a:cxn ang="0">
                  <a:pos x="564" y="320"/>
                </a:cxn>
                <a:cxn ang="0">
                  <a:pos x="523" y="338"/>
                </a:cxn>
                <a:cxn ang="0">
                  <a:pos x="492" y="354"/>
                </a:cxn>
                <a:cxn ang="0">
                  <a:pos x="453" y="352"/>
                </a:cxn>
                <a:cxn ang="0">
                  <a:pos x="428" y="372"/>
                </a:cxn>
                <a:cxn ang="0">
                  <a:pos x="401" y="349"/>
                </a:cxn>
                <a:cxn ang="0">
                  <a:pos x="358" y="354"/>
                </a:cxn>
                <a:cxn ang="0">
                  <a:pos x="310" y="318"/>
                </a:cxn>
                <a:cxn ang="0">
                  <a:pos x="249" y="288"/>
                </a:cxn>
                <a:cxn ang="0">
                  <a:pos x="199" y="245"/>
                </a:cxn>
                <a:cxn ang="0">
                  <a:pos x="140" y="263"/>
                </a:cxn>
                <a:cxn ang="0">
                  <a:pos x="109" y="254"/>
                </a:cxn>
                <a:cxn ang="0">
                  <a:pos x="84" y="250"/>
                </a:cxn>
                <a:cxn ang="0">
                  <a:pos x="65" y="238"/>
                </a:cxn>
                <a:cxn ang="0">
                  <a:pos x="65" y="202"/>
                </a:cxn>
                <a:cxn ang="0">
                  <a:pos x="50" y="193"/>
                </a:cxn>
                <a:cxn ang="0">
                  <a:pos x="25" y="188"/>
                </a:cxn>
                <a:cxn ang="0">
                  <a:pos x="0" y="184"/>
                </a:cxn>
                <a:cxn ang="0">
                  <a:pos x="11" y="154"/>
                </a:cxn>
                <a:cxn ang="0">
                  <a:pos x="29" y="141"/>
                </a:cxn>
                <a:cxn ang="0">
                  <a:pos x="25" y="93"/>
                </a:cxn>
                <a:cxn ang="0">
                  <a:pos x="27" y="73"/>
                </a:cxn>
                <a:cxn ang="0">
                  <a:pos x="43" y="32"/>
                </a:cxn>
                <a:cxn ang="0">
                  <a:pos x="81" y="23"/>
                </a:cxn>
                <a:cxn ang="0">
                  <a:pos x="102" y="5"/>
                </a:cxn>
                <a:cxn ang="0">
                  <a:pos x="133" y="14"/>
                </a:cxn>
                <a:cxn ang="0">
                  <a:pos x="156" y="27"/>
                </a:cxn>
                <a:cxn ang="0">
                  <a:pos x="174" y="0"/>
                </a:cxn>
                <a:cxn ang="0">
                  <a:pos x="204" y="14"/>
                </a:cxn>
              </a:cxnLst>
              <a:rect l="0" t="0" r="r" b="b"/>
              <a:pathLst>
                <a:path w="898" h="476">
                  <a:moveTo>
                    <a:pt x="217" y="34"/>
                  </a:moveTo>
                  <a:lnTo>
                    <a:pt x="217" y="39"/>
                  </a:lnTo>
                  <a:lnTo>
                    <a:pt x="220" y="41"/>
                  </a:lnTo>
                  <a:lnTo>
                    <a:pt x="224" y="41"/>
                  </a:lnTo>
                  <a:lnTo>
                    <a:pt x="226" y="39"/>
                  </a:lnTo>
                  <a:lnTo>
                    <a:pt x="229" y="39"/>
                  </a:lnTo>
                  <a:lnTo>
                    <a:pt x="233" y="36"/>
                  </a:lnTo>
                  <a:lnTo>
                    <a:pt x="236" y="34"/>
                  </a:lnTo>
                  <a:lnTo>
                    <a:pt x="240" y="34"/>
                  </a:lnTo>
                  <a:lnTo>
                    <a:pt x="240" y="36"/>
                  </a:lnTo>
                  <a:lnTo>
                    <a:pt x="242" y="39"/>
                  </a:lnTo>
                  <a:lnTo>
                    <a:pt x="245" y="39"/>
                  </a:lnTo>
                  <a:lnTo>
                    <a:pt x="249" y="36"/>
                  </a:lnTo>
                  <a:lnTo>
                    <a:pt x="260" y="43"/>
                  </a:lnTo>
                  <a:lnTo>
                    <a:pt x="263" y="48"/>
                  </a:lnTo>
                  <a:lnTo>
                    <a:pt x="265" y="50"/>
                  </a:lnTo>
                  <a:lnTo>
                    <a:pt x="272" y="48"/>
                  </a:lnTo>
                  <a:lnTo>
                    <a:pt x="274" y="50"/>
                  </a:lnTo>
                  <a:lnTo>
                    <a:pt x="274" y="52"/>
                  </a:lnTo>
                  <a:lnTo>
                    <a:pt x="276" y="55"/>
                  </a:lnTo>
                  <a:lnTo>
                    <a:pt x="285" y="59"/>
                  </a:lnTo>
                  <a:lnTo>
                    <a:pt x="290" y="59"/>
                  </a:lnTo>
                  <a:lnTo>
                    <a:pt x="292" y="55"/>
                  </a:lnTo>
                  <a:lnTo>
                    <a:pt x="294" y="55"/>
                  </a:lnTo>
                  <a:lnTo>
                    <a:pt x="297" y="52"/>
                  </a:lnTo>
                  <a:lnTo>
                    <a:pt x="299" y="55"/>
                  </a:lnTo>
                  <a:lnTo>
                    <a:pt x="304" y="61"/>
                  </a:lnTo>
                  <a:lnTo>
                    <a:pt x="306" y="68"/>
                  </a:lnTo>
                  <a:lnTo>
                    <a:pt x="313" y="70"/>
                  </a:lnTo>
                  <a:lnTo>
                    <a:pt x="324" y="75"/>
                  </a:lnTo>
                  <a:lnTo>
                    <a:pt x="326" y="77"/>
                  </a:lnTo>
                  <a:lnTo>
                    <a:pt x="328" y="77"/>
                  </a:lnTo>
                  <a:lnTo>
                    <a:pt x="340" y="79"/>
                  </a:lnTo>
                  <a:lnTo>
                    <a:pt x="342" y="77"/>
                  </a:lnTo>
                  <a:lnTo>
                    <a:pt x="344" y="77"/>
                  </a:lnTo>
                  <a:lnTo>
                    <a:pt x="347" y="77"/>
                  </a:lnTo>
                  <a:lnTo>
                    <a:pt x="349" y="75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6" y="68"/>
                  </a:lnTo>
                  <a:lnTo>
                    <a:pt x="358" y="64"/>
                  </a:lnTo>
                  <a:lnTo>
                    <a:pt x="360" y="59"/>
                  </a:lnTo>
                  <a:lnTo>
                    <a:pt x="367" y="52"/>
                  </a:lnTo>
                  <a:lnTo>
                    <a:pt x="369" y="55"/>
                  </a:lnTo>
                  <a:lnTo>
                    <a:pt x="369" y="57"/>
                  </a:lnTo>
                  <a:lnTo>
                    <a:pt x="369" y="59"/>
                  </a:lnTo>
                  <a:lnTo>
                    <a:pt x="369" y="59"/>
                  </a:lnTo>
                  <a:lnTo>
                    <a:pt x="372" y="59"/>
                  </a:lnTo>
                  <a:lnTo>
                    <a:pt x="374" y="57"/>
                  </a:lnTo>
                  <a:lnTo>
                    <a:pt x="374" y="52"/>
                  </a:lnTo>
                  <a:lnTo>
                    <a:pt x="378" y="50"/>
                  </a:lnTo>
                  <a:lnTo>
                    <a:pt x="378" y="50"/>
                  </a:lnTo>
                  <a:lnTo>
                    <a:pt x="381" y="52"/>
                  </a:lnTo>
                  <a:lnTo>
                    <a:pt x="383" y="59"/>
                  </a:lnTo>
                  <a:lnTo>
                    <a:pt x="381" y="64"/>
                  </a:lnTo>
                  <a:lnTo>
                    <a:pt x="387" y="66"/>
                  </a:lnTo>
                  <a:lnTo>
                    <a:pt x="394" y="66"/>
                  </a:lnTo>
                  <a:lnTo>
                    <a:pt x="397" y="66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401" y="68"/>
                  </a:lnTo>
                  <a:lnTo>
                    <a:pt x="403" y="70"/>
                  </a:lnTo>
                  <a:lnTo>
                    <a:pt x="406" y="68"/>
                  </a:lnTo>
                  <a:lnTo>
                    <a:pt x="408" y="70"/>
                  </a:lnTo>
                  <a:lnTo>
                    <a:pt x="412" y="70"/>
                  </a:lnTo>
                  <a:lnTo>
                    <a:pt x="412" y="73"/>
                  </a:lnTo>
                  <a:lnTo>
                    <a:pt x="412" y="70"/>
                  </a:lnTo>
                  <a:lnTo>
                    <a:pt x="412" y="73"/>
                  </a:lnTo>
                  <a:lnTo>
                    <a:pt x="415" y="73"/>
                  </a:lnTo>
                  <a:lnTo>
                    <a:pt x="415" y="75"/>
                  </a:lnTo>
                  <a:lnTo>
                    <a:pt x="419" y="73"/>
                  </a:lnTo>
                  <a:lnTo>
                    <a:pt x="419" y="75"/>
                  </a:lnTo>
                  <a:lnTo>
                    <a:pt x="419" y="75"/>
                  </a:lnTo>
                  <a:lnTo>
                    <a:pt x="424" y="73"/>
                  </a:lnTo>
                  <a:lnTo>
                    <a:pt x="431" y="73"/>
                  </a:lnTo>
                  <a:lnTo>
                    <a:pt x="433" y="70"/>
                  </a:lnTo>
                  <a:lnTo>
                    <a:pt x="433" y="70"/>
                  </a:lnTo>
                  <a:lnTo>
                    <a:pt x="433" y="68"/>
                  </a:lnTo>
                  <a:lnTo>
                    <a:pt x="437" y="68"/>
                  </a:lnTo>
                  <a:lnTo>
                    <a:pt x="440" y="66"/>
                  </a:lnTo>
                  <a:lnTo>
                    <a:pt x="444" y="61"/>
                  </a:lnTo>
                  <a:lnTo>
                    <a:pt x="451" y="61"/>
                  </a:lnTo>
                  <a:lnTo>
                    <a:pt x="460" y="61"/>
                  </a:lnTo>
                  <a:lnTo>
                    <a:pt x="465" y="57"/>
                  </a:lnTo>
                  <a:lnTo>
                    <a:pt x="467" y="59"/>
                  </a:lnTo>
                  <a:lnTo>
                    <a:pt x="476" y="59"/>
                  </a:lnTo>
                  <a:lnTo>
                    <a:pt x="478" y="64"/>
                  </a:lnTo>
                  <a:lnTo>
                    <a:pt x="480" y="64"/>
                  </a:lnTo>
                  <a:lnTo>
                    <a:pt x="483" y="66"/>
                  </a:lnTo>
                  <a:lnTo>
                    <a:pt x="485" y="64"/>
                  </a:lnTo>
                  <a:lnTo>
                    <a:pt x="489" y="66"/>
                  </a:lnTo>
                  <a:lnTo>
                    <a:pt x="496" y="66"/>
                  </a:lnTo>
                  <a:lnTo>
                    <a:pt x="499" y="64"/>
                  </a:lnTo>
                  <a:lnTo>
                    <a:pt x="505" y="64"/>
                  </a:lnTo>
                  <a:lnTo>
                    <a:pt x="508" y="61"/>
                  </a:lnTo>
                  <a:lnTo>
                    <a:pt x="510" y="61"/>
                  </a:lnTo>
                  <a:lnTo>
                    <a:pt x="512" y="61"/>
                  </a:lnTo>
                  <a:lnTo>
                    <a:pt x="514" y="64"/>
                  </a:lnTo>
                  <a:lnTo>
                    <a:pt x="517" y="59"/>
                  </a:lnTo>
                  <a:lnTo>
                    <a:pt x="521" y="57"/>
                  </a:lnTo>
                  <a:lnTo>
                    <a:pt x="521" y="57"/>
                  </a:lnTo>
                  <a:lnTo>
                    <a:pt x="523" y="57"/>
                  </a:lnTo>
                  <a:lnTo>
                    <a:pt x="526" y="57"/>
                  </a:lnTo>
                  <a:lnTo>
                    <a:pt x="535" y="59"/>
                  </a:lnTo>
                  <a:lnTo>
                    <a:pt x="537" y="59"/>
                  </a:lnTo>
                  <a:lnTo>
                    <a:pt x="539" y="57"/>
                  </a:lnTo>
                  <a:lnTo>
                    <a:pt x="544" y="57"/>
                  </a:lnTo>
                  <a:lnTo>
                    <a:pt x="546" y="59"/>
                  </a:lnTo>
                  <a:lnTo>
                    <a:pt x="551" y="59"/>
                  </a:lnTo>
                  <a:lnTo>
                    <a:pt x="551" y="59"/>
                  </a:lnTo>
                  <a:lnTo>
                    <a:pt x="551" y="66"/>
                  </a:lnTo>
                  <a:lnTo>
                    <a:pt x="551" y="66"/>
                  </a:lnTo>
                  <a:lnTo>
                    <a:pt x="560" y="64"/>
                  </a:lnTo>
                  <a:lnTo>
                    <a:pt x="578" y="64"/>
                  </a:lnTo>
                  <a:lnTo>
                    <a:pt x="580" y="64"/>
                  </a:lnTo>
                  <a:lnTo>
                    <a:pt x="585" y="68"/>
                  </a:lnTo>
                  <a:lnTo>
                    <a:pt x="589" y="70"/>
                  </a:lnTo>
                  <a:lnTo>
                    <a:pt x="592" y="73"/>
                  </a:lnTo>
                  <a:lnTo>
                    <a:pt x="592" y="77"/>
                  </a:lnTo>
                  <a:lnTo>
                    <a:pt x="594" y="79"/>
                  </a:lnTo>
                  <a:lnTo>
                    <a:pt x="601" y="79"/>
                  </a:lnTo>
                  <a:lnTo>
                    <a:pt x="614" y="70"/>
                  </a:lnTo>
                  <a:lnTo>
                    <a:pt x="626" y="66"/>
                  </a:lnTo>
                  <a:lnTo>
                    <a:pt x="628" y="64"/>
                  </a:lnTo>
                  <a:lnTo>
                    <a:pt x="630" y="64"/>
                  </a:lnTo>
                  <a:lnTo>
                    <a:pt x="630" y="57"/>
                  </a:lnTo>
                  <a:lnTo>
                    <a:pt x="630" y="55"/>
                  </a:lnTo>
                  <a:lnTo>
                    <a:pt x="641" y="50"/>
                  </a:lnTo>
                  <a:lnTo>
                    <a:pt x="644" y="48"/>
                  </a:lnTo>
                  <a:lnTo>
                    <a:pt x="655" y="48"/>
                  </a:lnTo>
                  <a:lnTo>
                    <a:pt x="669" y="45"/>
                  </a:lnTo>
                  <a:lnTo>
                    <a:pt x="675" y="45"/>
                  </a:lnTo>
                  <a:lnTo>
                    <a:pt x="684" y="43"/>
                  </a:lnTo>
                  <a:lnTo>
                    <a:pt x="694" y="43"/>
                  </a:lnTo>
                  <a:lnTo>
                    <a:pt x="698" y="45"/>
                  </a:lnTo>
                  <a:lnTo>
                    <a:pt x="705" y="45"/>
                  </a:lnTo>
                  <a:lnTo>
                    <a:pt x="709" y="48"/>
                  </a:lnTo>
                  <a:lnTo>
                    <a:pt x="714" y="45"/>
                  </a:lnTo>
                  <a:lnTo>
                    <a:pt x="716" y="48"/>
                  </a:lnTo>
                  <a:lnTo>
                    <a:pt x="716" y="45"/>
                  </a:lnTo>
                  <a:lnTo>
                    <a:pt x="718" y="48"/>
                  </a:lnTo>
                  <a:lnTo>
                    <a:pt x="718" y="50"/>
                  </a:lnTo>
                  <a:lnTo>
                    <a:pt x="721" y="50"/>
                  </a:lnTo>
                  <a:lnTo>
                    <a:pt x="723" y="55"/>
                  </a:lnTo>
                  <a:lnTo>
                    <a:pt x="725" y="57"/>
                  </a:lnTo>
                  <a:lnTo>
                    <a:pt x="725" y="59"/>
                  </a:lnTo>
                  <a:lnTo>
                    <a:pt x="728" y="59"/>
                  </a:lnTo>
                  <a:lnTo>
                    <a:pt x="730" y="61"/>
                  </a:lnTo>
                  <a:lnTo>
                    <a:pt x="732" y="59"/>
                  </a:lnTo>
                  <a:lnTo>
                    <a:pt x="734" y="57"/>
                  </a:lnTo>
                  <a:lnTo>
                    <a:pt x="737" y="55"/>
                  </a:lnTo>
                  <a:lnTo>
                    <a:pt x="741" y="61"/>
                  </a:lnTo>
                  <a:lnTo>
                    <a:pt x="746" y="61"/>
                  </a:lnTo>
                  <a:lnTo>
                    <a:pt x="750" y="61"/>
                  </a:lnTo>
                  <a:lnTo>
                    <a:pt x="753" y="57"/>
                  </a:lnTo>
                  <a:lnTo>
                    <a:pt x="757" y="57"/>
                  </a:lnTo>
                  <a:lnTo>
                    <a:pt x="757" y="55"/>
                  </a:lnTo>
                  <a:lnTo>
                    <a:pt x="759" y="55"/>
                  </a:lnTo>
                  <a:lnTo>
                    <a:pt x="759" y="57"/>
                  </a:lnTo>
                  <a:lnTo>
                    <a:pt x="762" y="55"/>
                  </a:lnTo>
                  <a:lnTo>
                    <a:pt x="764" y="55"/>
                  </a:lnTo>
                  <a:lnTo>
                    <a:pt x="768" y="59"/>
                  </a:lnTo>
                  <a:lnTo>
                    <a:pt x="764" y="64"/>
                  </a:lnTo>
                  <a:lnTo>
                    <a:pt x="766" y="70"/>
                  </a:lnTo>
                  <a:lnTo>
                    <a:pt x="766" y="79"/>
                  </a:lnTo>
                  <a:lnTo>
                    <a:pt x="768" y="84"/>
                  </a:lnTo>
                  <a:lnTo>
                    <a:pt x="780" y="86"/>
                  </a:lnTo>
                  <a:lnTo>
                    <a:pt x="784" y="98"/>
                  </a:lnTo>
                  <a:lnTo>
                    <a:pt x="796" y="107"/>
                  </a:lnTo>
                  <a:lnTo>
                    <a:pt x="793" y="109"/>
                  </a:lnTo>
                  <a:lnTo>
                    <a:pt x="791" y="109"/>
                  </a:lnTo>
                  <a:lnTo>
                    <a:pt x="789" y="109"/>
                  </a:lnTo>
                  <a:lnTo>
                    <a:pt x="782" y="104"/>
                  </a:lnTo>
                  <a:lnTo>
                    <a:pt x="777" y="107"/>
                  </a:lnTo>
                  <a:lnTo>
                    <a:pt x="775" y="104"/>
                  </a:lnTo>
                  <a:lnTo>
                    <a:pt x="773" y="102"/>
                  </a:lnTo>
                  <a:lnTo>
                    <a:pt x="777" y="102"/>
                  </a:lnTo>
                  <a:lnTo>
                    <a:pt x="777" y="104"/>
                  </a:lnTo>
                  <a:lnTo>
                    <a:pt x="780" y="104"/>
                  </a:lnTo>
                  <a:lnTo>
                    <a:pt x="777" y="100"/>
                  </a:lnTo>
                  <a:lnTo>
                    <a:pt x="780" y="98"/>
                  </a:lnTo>
                  <a:lnTo>
                    <a:pt x="777" y="95"/>
                  </a:lnTo>
                  <a:lnTo>
                    <a:pt x="773" y="89"/>
                  </a:lnTo>
                  <a:lnTo>
                    <a:pt x="766" y="91"/>
                  </a:lnTo>
                  <a:lnTo>
                    <a:pt x="764" y="95"/>
                  </a:lnTo>
                  <a:lnTo>
                    <a:pt x="766" y="95"/>
                  </a:lnTo>
                  <a:lnTo>
                    <a:pt x="764" y="100"/>
                  </a:lnTo>
                  <a:lnTo>
                    <a:pt x="757" y="127"/>
                  </a:lnTo>
                  <a:lnTo>
                    <a:pt x="757" y="141"/>
                  </a:lnTo>
                  <a:lnTo>
                    <a:pt x="757" y="148"/>
                  </a:lnTo>
                  <a:lnTo>
                    <a:pt x="759" y="148"/>
                  </a:lnTo>
                  <a:lnTo>
                    <a:pt x="759" y="150"/>
                  </a:lnTo>
                  <a:lnTo>
                    <a:pt x="759" y="159"/>
                  </a:lnTo>
                  <a:lnTo>
                    <a:pt x="762" y="161"/>
                  </a:lnTo>
                  <a:lnTo>
                    <a:pt x="766" y="161"/>
                  </a:lnTo>
                  <a:lnTo>
                    <a:pt x="766" y="163"/>
                  </a:lnTo>
                  <a:lnTo>
                    <a:pt x="768" y="168"/>
                  </a:lnTo>
                  <a:lnTo>
                    <a:pt x="771" y="175"/>
                  </a:lnTo>
                  <a:lnTo>
                    <a:pt x="771" y="179"/>
                  </a:lnTo>
                  <a:lnTo>
                    <a:pt x="768" y="204"/>
                  </a:lnTo>
                  <a:lnTo>
                    <a:pt x="771" y="220"/>
                  </a:lnTo>
                  <a:lnTo>
                    <a:pt x="780" y="240"/>
                  </a:lnTo>
                  <a:lnTo>
                    <a:pt x="782" y="256"/>
                  </a:lnTo>
                  <a:lnTo>
                    <a:pt x="789" y="272"/>
                  </a:lnTo>
                  <a:lnTo>
                    <a:pt x="789" y="277"/>
                  </a:lnTo>
                  <a:lnTo>
                    <a:pt x="793" y="293"/>
                  </a:lnTo>
                  <a:lnTo>
                    <a:pt x="800" y="304"/>
                  </a:lnTo>
                  <a:lnTo>
                    <a:pt x="802" y="309"/>
                  </a:lnTo>
                  <a:lnTo>
                    <a:pt x="805" y="311"/>
                  </a:lnTo>
                  <a:lnTo>
                    <a:pt x="805" y="309"/>
                  </a:lnTo>
                  <a:lnTo>
                    <a:pt x="814" y="320"/>
                  </a:lnTo>
                  <a:lnTo>
                    <a:pt x="816" y="322"/>
                  </a:lnTo>
                  <a:lnTo>
                    <a:pt x="816" y="322"/>
                  </a:lnTo>
                  <a:lnTo>
                    <a:pt x="818" y="324"/>
                  </a:lnTo>
                  <a:lnTo>
                    <a:pt x="832" y="340"/>
                  </a:lnTo>
                  <a:lnTo>
                    <a:pt x="845" y="354"/>
                  </a:lnTo>
                  <a:lnTo>
                    <a:pt x="848" y="354"/>
                  </a:lnTo>
                  <a:lnTo>
                    <a:pt x="850" y="352"/>
                  </a:lnTo>
                  <a:lnTo>
                    <a:pt x="850" y="354"/>
                  </a:lnTo>
                  <a:lnTo>
                    <a:pt x="857" y="363"/>
                  </a:lnTo>
                  <a:lnTo>
                    <a:pt x="866" y="372"/>
                  </a:lnTo>
                  <a:lnTo>
                    <a:pt x="879" y="383"/>
                  </a:lnTo>
                  <a:lnTo>
                    <a:pt x="889" y="388"/>
                  </a:lnTo>
                  <a:lnTo>
                    <a:pt x="893" y="390"/>
                  </a:lnTo>
                  <a:lnTo>
                    <a:pt x="895" y="390"/>
                  </a:lnTo>
                  <a:lnTo>
                    <a:pt x="898" y="392"/>
                  </a:lnTo>
                  <a:lnTo>
                    <a:pt x="895" y="395"/>
                  </a:lnTo>
                  <a:lnTo>
                    <a:pt x="895" y="395"/>
                  </a:lnTo>
                  <a:lnTo>
                    <a:pt x="895" y="397"/>
                  </a:lnTo>
                  <a:lnTo>
                    <a:pt x="895" y="397"/>
                  </a:lnTo>
                  <a:lnTo>
                    <a:pt x="893" y="399"/>
                  </a:lnTo>
                  <a:lnTo>
                    <a:pt x="893" y="402"/>
                  </a:lnTo>
                  <a:lnTo>
                    <a:pt x="893" y="404"/>
                  </a:lnTo>
                  <a:lnTo>
                    <a:pt x="891" y="406"/>
                  </a:lnTo>
                  <a:lnTo>
                    <a:pt x="891" y="408"/>
                  </a:lnTo>
                  <a:lnTo>
                    <a:pt x="893" y="415"/>
                  </a:lnTo>
                  <a:lnTo>
                    <a:pt x="893" y="415"/>
                  </a:lnTo>
                  <a:lnTo>
                    <a:pt x="891" y="415"/>
                  </a:lnTo>
                  <a:lnTo>
                    <a:pt x="891" y="417"/>
                  </a:lnTo>
                  <a:lnTo>
                    <a:pt x="891" y="420"/>
                  </a:lnTo>
                  <a:lnTo>
                    <a:pt x="891" y="420"/>
                  </a:lnTo>
                  <a:lnTo>
                    <a:pt x="893" y="422"/>
                  </a:lnTo>
                  <a:lnTo>
                    <a:pt x="893" y="424"/>
                  </a:lnTo>
                  <a:lnTo>
                    <a:pt x="891" y="426"/>
                  </a:lnTo>
                  <a:lnTo>
                    <a:pt x="886" y="429"/>
                  </a:lnTo>
                  <a:lnTo>
                    <a:pt x="884" y="431"/>
                  </a:lnTo>
                  <a:lnTo>
                    <a:pt x="879" y="431"/>
                  </a:lnTo>
                  <a:lnTo>
                    <a:pt x="879" y="436"/>
                  </a:lnTo>
                  <a:lnTo>
                    <a:pt x="882" y="440"/>
                  </a:lnTo>
                  <a:lnTo>
                    <a:pt x="879" y="440"/>
                  </a:lnTo>
                  <a:lnTo>
                    <a:pt x="879" y="440"/>
                  </a:lnTo>
                  <a:lnTo>
                    <a:pt x="877" y="440"/>
                  </a:lnTo>
                  <a:lnTo>
                    <a:pt x="875" y="440"/>
                  </a:lnTo>
                  <a:lnTo>
                    <a:pt x="875" y="440"/>
                  </a:lnTo>
                  <a:lnTo>
                    <a:pt x="870" y="440"/>
                  </a:lnTo>
                  <a:lnTo>
                    <a:pt x="870" y="440"/>
                  </a:lnTo>
                  <a:lnTo>
                    <a:pt x="868" y="440"/>
                  </a:lnTo>
                  <a:lnTo>
                    <a:pt x="868" y="442"/>
                  </a:lnTo>
                  <a:lnTo>
                    <a:pt x="866" y="442"/>
                  </a:lnTo>
                  <a:lnTo>
                    <a:pt x="866" y="442"/>
                  </a:lnTo>
                  <a:lnTo>
                    <a:pt x="866" y="440"/>
                  </a:lnTo>
                  <a:lnTo>
                    <a:pt x="864" y="440"/>
                  </a:lnTo>
                  <a:lnTo>
                    <a:pt x="864" y="440"/>
                  </a:lnTo>
                  <a:lnTo>
                    <a:pt x="864" y="440"/>
                  </a:lnTo>
                  <a:lnTo>
                    <a:pt x="864" y="438"/>
                  </a:lnTo>
                  <a:lnTo>
                    <a:pt x="864" y="436"/>
                  </a:lnTo>
                  <a:lnTo>
                    <a:pt x="864" y="436"/>
                  </a:lnTo>
                  <a:lnTo>
                    <a:pt x="864" y="436"/>
                  </a:lnTo>
                  <a:lnTo>
                    <a:pt x="864" y="436"/>
                  </a:lnTo>
                  <a:lnTo>
                    <a:pt x="864" y="433"/>
                  </a:lnTo>
                  <a:lnTo>
                    <a:pt x="864" y="433"/>
                  </a:lnTo>
                  <a:lnTo>
                    <a:pt x="861" y="433"/>
                  </a:lnTo>
                  <a:lnTo>
                    <a:pt x="861" y="433"/>
                  </a:lnTo>
                  <a:lnTo>
                    <a:pt x="859" y="431"/>
                  </a:lnTo>
                  <a:lnTo>
                    <a:pt x="861" y="431"/>
                  </a:lnTo>
                  <a:lnTo>
                    <a:pt x="861" y="429"/>
                  </a:lnTo>
                  <a:lnTo>
                    <a:pt x="859" y="429"/>
                  </a:lnTo>
                  <a:lnTo>
                    <a:pt x="861" y="429"/>
                  </a:lnTo>
                  <a:lnTo>
                    <a:pt x="857" y="426"/>
                  </a:lnTo>
                  <a:lnTo>
                    <a:pt x="857" y="426"/>
                  </a:lnTo>
                  <a:lnTo>
                    <a:pt x="857" y="424"/>
                  </a:lnTo>
                  <a:lnTo>
                    <a:pt x="857" y="420"/>
                  </a:lnTo>
                  <a:lnTo>
                    <a:pt x="850" y="422"/>
                  </a:lnTo>
                  <a:lnTo>
                    <a:pt x="850" y="426"/>
                  </a:lnTo>
                  <a:lnTo>
                    <a:pt x="848" y="426"/>
                  </a:lnTo>
                  <a:lnTo>
                    <a:pt x="845" y="429"/>
                  </a:lnTo>
                  <a:lnTo>
                    <a:pt x="843" y="426"/>
                  </a:lnTo>
                  <a:lnTo>
                    <a:pt x="841" y="424"/>
                  </a:lnTo>
                  <a:lnTo>
                    <a:pt x="841" y="422"/>
                  </a:lnTo>
                  <a:lnTo>
                    <a:pt x="841" y="422"/>
                  </a:lnTo>
                  <a:lnTo>
                    <a:pt x="843" y="422"/>
                  </a:lnTo>
                  <a:lnTo>
                    <a:pt x="843" y="420"/>
                  </a:lnTo>
                  <a:lnTo>
                    <a:pt x="843" y="417"/>
                  </a:lnTo>
                  <a:lnTo>
                    <a:pt x="843" y="417"/>
                  </a:lnTo>
                  <a:lnTo>
                    <a:pt x="841" y="415"/>
                  </a:lnTo>
                  <a:lnTo>
                    <a:pt x="841" y="417"/>
                  </a:lnTo>
                  <a:lnTo>
                    <a:pt x="839" y="417"/>
                  </a:lnTo>
                  <a:lnTo>
                    <a:pt x="839" y="415"/>
                  </a:lnTo>
                  <a:lnTo>
                    <a:pt x="836" y="415"/>
                  </a:lnTo>
                  <a:lnTo>
                    <a:pt x="836" y="413"/>
                  </a:lnTo>
                  <a:lnTo>
                    <a:pt x="834" y="413"/>
                  </a:lnTo>
                  <a:lnTo>
                    <a:pt x="834" y="411"/>
                  </a:lnTo>
                  <a:lnTo>
                    <a:pt x="832" y="411"/>
                  </a:lnTo>
                  <a:lnTo>
                    <a:pt x="834" y="408"/>
                  </a:lnTo>
                  <a:lnTo>
                    <a:pt x="836" y="402"/>
                  </a:lnTo>
                  <a:lnTo>
                    <a:pt x="834" y="392"/>
                  </a:lnTo>
                  <a:lnTo>
                    <a:pt x="834" y="390"/>
                  </a:lnTo>
                  <a:lnTo>
                    <a:pt x="834" y="386"/>
                  </a:lnTo>
                  <a:lnTo>
                    <a:pt x="821" y="392"/>
                  </a:lnTo>
                  <a:lnTo>
                    <a:pt x="816" y="397"/>
                  </a:lnTo>
                  <a:lnTo>
                    <a:pt x="811" y="397"/>
                  </a:lnTo>
                  <a:lnTo>
                    <a:pt x="809" y="397"/>
                  </a:lnTo>
                  <a:lnTo>
                    <a:pt x="807" y="395"/>
                  </a:lnTo>
                  <a:lnTo>
                    <a:pt x="807" y="395"/>
                  </a:lnTo>
                  <a:lnTo>
                    <a:pt x="805" y="395"/>
                  </a:lnTo>
                  <a:lnTo>
                    <a:pt x="805" y="395"/>
                  </a:lnTo>
                  <a:lnTo>
                    <a:pt x="802" y="397"/>
                  </a:lnTo>
                  <a:lnTo>
                    <a:pt x="800" y="395"/>
                  </a:lnTo>
                  <a:lnTo>
                    <a:pt x="798" y="395"/>
                  </a:lnTo>
                  <a:lnTo>
                    <a:pt x="798" y="399"/>
                  </a:lnTo>
                  <a:lnTo>
                    <a:pt x="796" y="399"/>
                  </a:lnTo>
                  <a:lnTo>
                    <a:pt x="791" y="395"/>
                  </a:lnTo>
                  <a:lnTo>
                    <a:pt x="789" y="397"/>
                  </a:lnTo>
                  <a:lnTo>
                    <a:pt x="784" y="399"/>
                  </a:lnTo>
                  <a:lnTo>
                    <a:pt x="784" y="404"/>
                  </a:lnTo>
                  <a:lnTo>
                    <a:pt x="782" y="408"/>
                  </a:lnTo>
                  <a:lnTo>
                    <a:pt x="780" y="408"/>
                  </a:lnTo>
                  <a:lnTo>
                    <a:pt x="777" y="408"/>
                  </a:lnTo>
                  <a:lnTo>
                    <a:pt x="777" y="408"/>
                  </a:lnTo>
                  <a:lnTo>
                    <a:pt x="777" y="408"/>
                  </a:lnTo>
                  <a:lnTo>
                    <a:pt x="775" y="408"/>
                  </a:lnTo>
                  <a:lnTo>
                    <a:pt x="775" y="408"/>
                  </a:lnTo>
                  <a:lnTo>
                    <a:pt x="771" y="411"/>
                  </a:lnTo>
                  <a:lnTo>
                    <a:pt x="771" y="413"/>
                  </a:lnTo>
                  <a:lnTo>
                    <a:pt x="771" y="413"/>
                  </a:lnTo>
                  <a:lnTo>
                    <a:pt x="771" y="413"/>
                  </a:lnTo>
                  <a:lnTo>
                    <a:pt x="771" y="415"/>
                  </a:lnTo>
                  <a:lnTo>
                    <a:pt x="768" y="413"/>
                  </a:lnTo>
                  <a:lnTo>
                    <a:pt x="768" y="413"/>
                  </a:lnTo>
                  <a:lnTo>
                    <a:pt x="766" y="413"/>
                  </a:lnTo>
                  <a:lnTo>
                    <a:pt x="766" y="413"/>
                  </a:lnTo>
                  <a:lnTo>
                    <a:pt x="764" y="413"/>
                  </a:lnTo>
                  <a:lnTo>
                    <a:pt x="764" y="413"/>
                  </a:lnTo>
                  <a:lnTo>
                    <a:pt x="762" y="413"/>
                  </a:lnTo>
                  <a:lnTo>
                    <a:pt x="764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7" y="413"/>
                  </a:lnTo>
                  <a:lnTo>
                    <a:pt x="757" y="413"/>
                  </a:lnTo>
                  <a:lnTo>
                    <a:pt x="757" y="413"/>
                  </a:lnTo>
                  <a:lnTo>
                    <a:pt x="753" y="413"/>
                  </a:lnTo>
                  <a:lnTo>
                    <a:pt x="750" y="411"/>
                  </a:lnTo>
                  <a:lnTo>
                    <a:pt x="750" y="411"/>
                  </a:lnTo>
                  <a:lnTo>
                    <a:pt x="750" y="411"/>
                  </a:lnTo>
                  <a:lnTo>
                    <a:pt x="750" y="411"/>
                  </a:lnTo>
                  <a:lnTo>
                    <a:pt x="750" y="411"/>
                  </a:lnTo>
                  <a:lnTo>
                    <a:pt x="748" y="411"/>
                  </a:lnTo>
                  <a:lnTo>
                    <a:pt x="748" y="411"/>
                  </a:lnTo>
                  <a:lnTo>
                    <a:pt x="746" y="413"/>
                  </a:lnTo>
                  <a:lnTo>
                    <a:pt x="746" y="417"/>
                  </a:lnTo>
                  <a:lnTo>
                    <a:pt x="748" y="417"/>
                  </a:lnTo>
                  <a:lnTo>
                    <a:pt x="748" y="420"/>
                  </a:lnTo>
                  <a:lnTo>
                    <a:pt x="750" y="420"/>
                  </a:lnTo>
                  <a:lnTo>
                    <a:pt x="748" y="424"/>
                  </a:lnTo>
                  <a:lnTo>
                    <a:pt x="748" y="426"/>
                  </a:lnTo>
                  <a:lnTo>
                    <a:pt x="748" y="426"/>
                  </a:lnTo>
                  <a:lnTo>
                    <a:pt x="746" y="431"/>
                  </a:lnTo>
                  <a:lnTo>
                    <a:pt x="746" y="431"/>
                  </a:lnTo>
                  <a:lnTo>
                    <a:pt x="743" y="431"/>
                  </a:lnTo>
                  <a:lnTo>
                    <a:pt x="743" y="433"/>
                  </a:lnTo>
                  <a:lnTo>
                    <a:pt x="743" y="436"/>
                  </a:lnTo>
                  <a:lnTo>
                    <a:pt x="743" y="438"/>
                  </a:lnTo>
                  <a:lnTo>
                    <a:pt x="743" y="438"/>
                  </a:lnTo>
                  <a:lnTo>
                    <a:pt x="746" y="440"/>
                  </a:lnTo>
                  <a:lnTo>
                    <a:pt x="746" y="442"/>
                  </a:lnTo>
                  <a:lnTo>
                    <a:pt x="746" y="442"/>
                  </a:lnTo>
                  <a:lnTo>
                    <a:pt x="743" y="445"/>
                  </a:lnTo>
                  <a:lnTo>
                    <a:pt x="741" y="445"/>
                  </a:lnTo>
                  <a:lnTo>
                    <a:pt x="739" y="449"/>
                  </a:lnTo>
                  <a:lnTo>
                    <a:pt x="739" y="449"/>
                  </a:lnTo>
                  <a:lnTo>
                    <a:pt x="739" y="451"/>
                  </a:lnTo>
                  <a:lnTo>
                    <a:pt x="737" y="451"/>
                  </a:lnTo>
                  <a:lnTo>
                    <a:pt x="739" y="454"/>
                  </a:lnTo>
                  <a:lnTo>
                    <a:pt x="739" y="456"/>
                  </a:lnTo>
                  <a:lnTo>
                    <a:pt x="737" y="456"/>
                  </a:lnTo>
                  <a:lnTo>
                    <a:pt x="734" y="456"/>
                  </a:lnTo>
                  <a:lnTo>
                    <a:pt x="734" y="458"/>
                  </a:lnTo>
                  <a:lnTo>
                    <a:pt x="734" y="458"/>
                  </a:lnTo>
                  <a:lnTo>
                    <a:pt x="734" y="460"/>
                  </a:lnTo>
                  <a:lnTo>
                    <a:pt x="734" y="463"/>
                  </a:lnTo>
                  <a:lnTo>
                    <a:pt x="732" y="467"/>
                  </a:lnTo>
                  <a:lnTo>
                    <a:pt x="734" y="470"/>
                  </a:lnTo>
                  <a:lnTo>
                    <a:pt x="737" y="472"/>
                  </a:lnTo>
                  <a:lnTo>
                    <a:pt x="734" y="474"/>
                  </a:lnTo>
                  <a:lnTo>
                    <a:pt x="732" y="474"/>
                  </a:lnTo>
                  <a:lnTo>
                    <a:pt x="730" y="476"/>
                  </a:lnTo>
                  <a:lnTo>
                    <a:pt x="725" y="476"/>
                  </a:lnTo>
                  <a:lnTo>
                    <a:pt x="725" y="472"/>
                  </a:lnTo>
                  <a:lnTo>
                    <a:pt x="721" y="470"/>
                  </a:lnTo>
                  <a:lnTo>
                    <a:pt x="721" y="470"/>
                  </a:lnTo>
                  <a:lnTo>
                    <a:pt x="721" y="470"/>
                  </a:lnTo>
                  <a:lnTo>
                    <a:pt x="718" y="470"/>
                  </a:lnTo>
                  <a:lnTo>
                    <a:pt x="716" y="470"/>
                  </a:lnTo>
                  <a:lnTo>
                    <a:pt x="709" y="467"/>
                  </a:lnTo>
                  <a:lnTo>
                    <a:pt x="705" y="470"/>
                  </a:lnTo>
                  <a:lnTo>
                    <a:pt x="698" y="465"/>
                  </a:lnTo>
                  <a:lnTo>
                    <a:pt x="696" y="460"/>
                  </a:lnTo>
                  <a:lnTo>
                    <a:pt x="696" y="458"/>
                  </a:lnTo>
                  <a:lnTo>
                    <a:pt x="689" y="458"/>
                  </a:lnTo>
                  <a:lnTo>
                    <a:pt x="687" y="458"/>
                  </a:lnTo>
                  <a:lnTo>
                    <a:pt x="687" y="451"/>
                  </a:lnTo>
                  <a:lnTo>
                    <a:pt x="682" y="454"/>
                  </a:lnTo>
                  <a:lnTo>
                    <a:pt x="680" y="454"/>
                  </a:lnTo>
                  <a:lnTo>
                    <a:pt x="678" y="454"/>
                  </a:lnTo>
                  <a:lnTo>
                    <a:pt x="675" y="451"/>
                  </a:lnTo>
                  <a:lnTo>
                    <a:pt x="671" y="451"/>
                  </a:lnTo>
                  <a:lnTo>
                    <a:pt x="671" y="454"/>
                  </a:lnTo>
                  <a:lnTo>
                    <a:pt x="669" y="454"/>
                  </a:lnTo>
                  <a:lnTo>
                    <a:pt x="662" y="451"/>
                  </a:lnTo>
                  <a:lnTo>
                    <a:pt x="662" y="449"/>
                  </a:lnTo>
                  <a:lnTo>
                    <a:pt x="657" y="445"/>
                  </a:lnTo>
                  <a:lnTo>
                    <a:pt x="655" y="442"/>
                  </a:lnTo>
                  <a:lnTo>
                    <a:pt x="646" y="438"/>
                  </a:lnTo>
                  <a:lnTo>
                    <a:pt x="639" y="436"/>
                  </a:lnTo>
                  <a:lnTo>
                    <a:pt x="637" y="431"/>
                  </a:lnTo>
                  <a:lnTo>
                    <a:pt x="635" y="431"/>
                  </a:lnTo>
                  <a:lnTo>
                    <a:pt x="635" y="426"/>
                  </a:lnTo>
                  <a:lnTo>
                    <a:pt x="635" y="424"/>
                  </a:lnTo>
                  <a:lnTo>
                    <a:pt x="635" y="415"/>
                  </a:lnTo>
                  <a:lnTo>
                    <a:pt x="628" y="411"/>
                  </a:lnTo>
                  <a:lnTo>
                    <a:pt x="628" y="408"/>
                  </a:lnTo>
                  <a:lnTo>
                    <a:pt x="628" y="404"/>
                  </a:lnTo>
                  <a:lnTo>
                    <a:pt x="630" y="404"/>
                  </a:lnTo>
                  <a:lnTo>
                    <a:pt x="628" y="402"/>
                  </a:lnTo>
                  <a:lnTo>
                    <a:pt x="626" y="402"/>
                  </a:lnTo>
                  <a:lnTo>
                    <a:pt x="623" y="397"/>
                  </a:lnTo>
                  <a:lnTo>
                    <a:pt x="619" y="397"/>
                  </a:lnTo>
                  <a:lnTo>
                    <a:pt x="616" y="392"/>
                  </a:lnTo>
                  <a:lnTo>
                    <a:pt x="619" y="390"/>
                  </a:lnTo>
                  <a:lnTo>
                    <a:pt x="616" y="386"/>
                  </a:lnTo>
                  <a:lnTo>
                    <a:pt x="621" y="388"/>
                  </a:lnTo>
                  <a:lnTo>
                    <a:pt x="619" y="383"/>
                  </a:lnTo>
                  <a:lnTo>
                    <a:pt x="621" y="381"/>
                  </a:lnTo>
                  <a:lnTo>
                    <a:pt x="626" y="381"/>
                  </a:lnTo>
                  <a:lnTo>
                    <a:pt x="628" y="377"/>
                  </a:lnTo>
                  <a:lnTo>
                    <a:pt x="628" y="370"/>
                  </a:lnTo>
                  <a:lnTo>
                    <a:pt x="632" y="365"/>
                  </a:lnTo>
                  <a:lnTo>
                    <a:pt x="639" y="358"/>
                  </a:lnTo>
                  <a:lnTo>
                    <a:pt x="639" y="354"/>
                  </a:lnTo>
                  <a:lnTo>
                    <a:pt x="641" y="352"/>
                  </a:lnTo>
                  <a:lnTo>
                    <a:pt x="641" y="347"/>
                  </a:lnTo>
                  <a:lnTo>
                    <a:pt x="641" y="345"/>
                  </a:lnTo>
                  <a:lnTo>
                    <a:pt x="639" y="345"/>
                  </a:lnTo>
                  <a:lnTo>
                    <a:pt x="632" y="345"/>
                  </a:lnTo>
                  <a:lnTo>
                    <a:pt x="630" y="347"/>
                  </a:lnTo>
                  <a:lnTo>
                    <a:pt x="623" y="347"/>
                  </a:lnTo>
                  <a:lnTo>
                    <a:pt x="623" y="349"/>
                  </a:lnTo>
                  <a:lnTo>
                    <a:pt x="616" y="354"/>
                  </a:lnTo>
                  <a:lnTo>
                    <a:pt x="614" y="349"/>
                  </a:lnTo>
                  <a:lnTo>
                    <a:pt x="607" y="347"/>
                  </a:lnTo>
                  <a:lnTo>
                    <a:pt x="603" y="349"/>
                  </a:lnTo>
                  <a:lnTo>
                    <a:pt x="601" y="349"/>
                  </a:lnTo>
                  <a:lnTo>
                    <a:pt x="601" y="345"/>
                  </a:lnTo>
                  <a:lnTo>
                    <a:pt x="605" y="345"/>
                  </a:lnTo>
                  <a:lnTo>
                    <a:pt x="603" y="340"/>
                  </a:lnTo>
                  <a:lnTo>
                    <a:pt x="607" y="338"/>
                  </a:lnTo>
                  <a:lnTo>
                    <a:pt x="607" y="336"/>
                  </a:lnTo>
                  <a:lnTo>
                    <a:pt x="605" y="333"/>
                  </a:lnTo>
                  <a:lnTo>
                    <a:pt x="603" y="333"/>
                  </a:lnTo>
                  <a:lnTo>
                    <a:pt x="601" y="333"/>
                  </a:lnTo>
                  <a:lnTo>
                    <a:pt x="596" y="333"/>
                  </a:lnTo>
                  <a:lnTo>
                    <a:pt x="594" y="331"/>
                  </a:lnTo>
                  <a:lnTo>
                    <a:pt x="592" y="331"/>
                  </a:lnTo>
                  <a:lnTo>
                    <a:pt x="592" y="333"/>
                  </a:lnTo>
                  <a:lnTo>
                    <a:pt x="589" y="336"/>
                  </a:lnTo>
                  <a:lnTo>
                    <a:pt x="585" y="336"/>
                  </a:lnTo>
                  <a:lnTo>
                    <a:pt x="582" y="336"/>
                  </a:lnTo>
                  <a:lnTo>
                    <a:pt x="580" y="333"/>
                  </a:lnTo>
                  <a:lnTo>
                    <a:pt x="578" y="333"/>
                  </a:lnTo>
                  <a:lnTo>
                    <a:pt x="576" y="329"/>
                  </a:lnTo>
                  <a:lnTo>
                    <a:pt x="573" y="329"/>
                  </a:lnTo>
                  <a:lnTo>
                    <a:pt x="576" y="327"/>
                  </a:lnTo>
                  <a:lnTo>
                    <a:pt x="571" y="327"/>
                  </a:lnTo>
                  <a:lnTo>
                    <a:pt x="571" y="324"/>
                  </a:lnTo>
                  <a:lnTo>
                    <a:pt x="569" y="322"/>
                  </a:lnTo>
                  <a:lnTo>
                    <a:pt x="567" y="324"/>
                  </a:lnTo>
                  <a:lnTo>
                    <a:pt x="567" y="322"/>
                  </a:lnTo>
                  <a:lnTo>
                    <a:pt x="564" y="320"/>
                  </a:lnTo>
                  <a:lnTo>
                    <a:pt x="564" y="320"/>
                  </a:lnTo>
                  <a:lnTo>
                    <a:pt x="567" y="318"/>
                  </a:lnTo>
                  <a:lnTo>
                    <a:pt x="564" y="313"/>
                  </a:lnTo>
                  <a:lnTo>
                    <a:pt x="557" y="306"/>
                  </a:lnTo>
                  <a:lnTo>
                    <a:pt x="551" y="315"/>
                  </a:lnTo>
                  <a:lnTo>
                    <a:pt x="548" y="318"/>
                  </a:lnTo>
                  <a:lnTo>
                    <a:pt x="548" y="320"/>
                  </a:lnTo>
                  <a:lnTo>
                    <a:pt x="548" y="322"/>
                  </a:lnTo>
                  <a:lnTo>
                    <a:pt x="537" y="320"/>
                  </a:lnTo>
                  <a:lnTo>
                    <a:pt x="533" y="324"/>
                  </a:lnTo>
                  <a:lnTo>
                    <a:pt x="533" y="329"/>
                  </a:lnTo>
                  <a:lnTo>
                    <a:pt x="530" y="331"/>
                  </a:lnTo>
                  <a:lnTo>
                    <a:pt x="526" y="331"/>
                  </a:lnTo>
                  <a:lnTo>
                    <a:pt x="528" y="333"/>
                  </a:lnTo>
                  <a:lnTo>
                    <a:pt x="523" y="338"/>
                  </a:lnTo>
                  <a:lnTo>
                    <a:pt x="521" y="336"/>
                  </a:lnTo>
                  <a:lnTo>
                    <a:pt x="512" y="336"/>
                  </a:lnTo>
                  <a:lnTo>
                    <a:pt x="508" y="338"/>
                  </a:lnTo>
                  <a:lnTo>
                    <a:pt x="503" y="340"/>
                  </a:lnTo>
                  <a:lnTo>
                    <a:pt x="503" y="343"/>
                  </a:lnTo>
                  <a:lnTo>
                    <a:pt x="508" y="347"/>
                  </a:lnTo>
                  <a:lnTo>
                    <a:pt x="510" y="347"/>
                  </a:lnTo>
                  <a:lnTo>
                    <a:pt x="519" y="352"/>
                  </a:lnTo>
                  <a:lnTo>
                    <a:pt x="519" y="356"/>
                  </a:lnTo>
                  <a:lnTo>
                    <a:pt x="517" y="356"/>
                  </a:lnTo>
                  <a:lnTo>
                    <a:pt x="514" y="358"/>
                  </a:lnTo>
                  <a:lnTo>
                    <a:pt x="510" y="356"/>
                  </a:lnTo>
                  <a:lnTo>
                    <a:pt x="503" y="356"/>
                  </a:lnTo>
                  <a:lnTo>
                    <a:pt x="492" y="354"/>
                  </a:lnTo>
                  <a:lnTo>
                    <a:pt x="485" y="354"/>
                  </a:lnTo>
                  <a:lnTo>
                    <a:pt x="480" y="356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4" y="363"/>
                  </a:lnTo>
                  <a:lnTo>
                    <a:pt x="471" y="361"/>
                  </a:lnTo>
                  <a:lnTo>
                    <a:pt x="465" y="361"/>
                  </a:lnTo>
                  <a:lnTo>
                    <a:pt x="465" y="358"/>
                  </a:lnTo>
                  <a:lnTo>
                    <a:pt x="460" y="361"/>
                  </a:lnTo>
                  <a:lnTo>
                    <a:pt x="458" y="358"/>
                  </a:lnTo>
                  <a:lnTo>
                    <a:pt x="458" y="358"/>
                  </a:lnTo>
                  <a:lnTo>
                    <a:pt x="455" y="356"/>
                  </a:lnTo>
                  <a:lnTo>
                    <a:pt x="453" y="354"/>
                  </a:lnTo>
                  <a:lnTo>
                    <a:pt x="453" y="352"/>
                  </a:lnTo>
                  <a:lnTo>
                    <a:pt x="455" y="349"/>
                  </a:lnTo>
                  <a:lnTo>
                    <a:pt x="458" y="347"/>
                  </a:lnTo>
                  <a:lnTo>
                    <a:pt x="455" y="345"/>
                  </a:lnTo>
                  <a:lnTo>
                    <a:pt x="455" y="345"/>
                  </a:lnTo>
                  <a:lnTo>
                    <a:pt x="453" y="345"/>
                  </a:lnTo>
                  <a:lnTo>
                    <a:pt x="451" y="349"/>
                  </a:lnTo>
                  <a:lnTo>
                    <a:pt x="446" y="354"/>
                  </a:lnTo>
                  <a:lnTo>
                    <a:pt x="444" y="358"/>
                  </a:lnTo>
                  <a:lnTo>
                    <a:pt x="442" y="363"/>
                  </a:lnTo>
                  <a:lnTo>
                    <a:pt x="442" y="363"/>
                  </a:lnTo>
                  <a:lnTo>
                    <a:pt x="440" y="365"/>
                  </a:lnTo>
                  <a:lnTo>
                    <a:pt x="435" y="367"/>
                  </a:lnTo>
                  <a:lnTo>
                    <a:pt x="433" y="372"/>
                  </a:lnTo>
                  <a:lnTo>
                    <a:pt x="428" y="372"/>
                  </a:lnTo>
                  <a:lnTo>
                    <a:pt x="428" y="365"/>
                  </a:lnTo>
                  <a:lnTo>
                    <a:pt x="428" y="365"/>
                  </a:lnTo>
                  <a:lnTo>
                    <a:pt x="424" y="361"/>
                  </a:lnTo>
                  <a:lnTo>
                    <a:pt x="421" y="358"/>
                  </a:lnTo>
                  <a:lnTo>
                    <a:pt x="419" y="358"/>
                  </a:lnTo>
                  <a:lnTo>
                    <a:pt x="417" y="361"/>
                  </a:lnTo>
                  <a:lnTo>
                    <a:pt x="415" y="361"/>
                  </a:lnTo>
                  <a:lnTo>
                    <a:pt x="415" y="356"/>
                  </a:lnTo>
                  <a:lnTo>
                    <a:pt x="410" y="354"/>
                  </a:lnTo>
                  <a:lnTo>
                    <a:pt x="408" y="354"/>
                  </a:lnTo>
                  <a:lnTo>
                    <a:pt x="408" y="356"/>
                  </a:lnTo>
                  <a:lnTo>
                    <a:pt x="406" y="354"/>
                  </a:lnTo>
                  <a:lnTo>
                    <a:pt x="403" y="354"/>
                  </a:lnTo>
                  <a:lnTo>
                    <a:pt x="401" y="349"/>
                  </a:lnTo>
                  <a:lnTo>
                    <a:pt x="399" y="349"/>
                  </a:lnTo>
                  <a:lnTo>
                    <a:pt x="397" y="347"/>
                  </a:lnTo>
                  <a:lnTo>
                    <a:pt x="392" y="343"/>
                  </a:lnTo>
                  <a:lnTo>
                    <a:pt x="387" y="340"/>
                  </a:lnTo>
                  <a:lnTo>
                    <a:pt x="381" y="340"/>
                  </a:lnTo>
                  <a:lnTo>
                    <a:pt x="378" y="340"/>
                  </a:lnTo>
                  <a:lnTo>
                    <a:pt x="374" y="340"/>
                  </a:lnTo>
                  <a:lnTo>
                    <a:pt x="369" y="343"/>
                  </a:lnTo>
                  <a:lnTo>
                    <a:pt x="365" y="340"/>
                  </a:lnTo>
                  <a:lnTo>
                    <a:pt x="362" y="340"/>
                  </a:lnTo>
                  <a:lnTo>
                    <a:pt x="362" y="340"/>
                  </a:lnTo>
                  <a:lnTo>
                    <a:pt x="360" y="345"/>
                  </a:lnTo>
                  <a:lnTo>
                    <a:pt x="358" y="347"/>
                  </a:lnTo>
                  <a:lnTo>
                    <a:pt x="358" y="354"/>
                  </a:lnTo>
                  <a:lnTo>
                    <a:pt x="353" y="354"/>
                  </a:lnTo>
                  <a:lnTo>
                    <a:pt x="353" y="356"/>
                  </a:lnTo>
                  <a:lnTo>
                    <a:pt x="349" y="354"/>
                  </a:lnTo>
                  <a:lnTo>
                    <a:pt x="349" y="354"/>
                  </a:lnTo>
                  <a:lnTo>
                    <a:pt x="347" y="352"/>
                  </a:lnTo>
                  <a:lnTo>
                    <a:pt x="333" y="340"/>
                  </a:lnTo>
                  <a:lnTo>
                    <a:pt x="331" y="338"/>
                  </a:lnTo>
                  <a:lnTo>
                    <a:pt x="333" y="336"/>
                  </a:lnTo>
                  <a:lnTo>
                    <a:pt x="328" y="331"/>
                  </a:lnTo>
                  <a:lnTo>
                    <a:pt x="322" y="327"/>
                  </a:lnTo>
                  <a:lnTo>
                    <a:pt x="324" y="320"/>
                  </a:lnTo>
                  <a:lnTo>
                    <a:pt x="319" y="318"/>
                  </a:lnTo>
                  <a:lnTo>
                    <a:pt x="317" y="315"/>
                  </a:lnTo>
                  <a:lnTo>
                    <a:pt x="310" y="318"/>
                  </a:lnTo>
                  <a:lnTo>
                    <a:pt x="308" y="318"/>
                  </a:lnTo>
                  <a:lnTo>
                    <a:pt x="304" y="315"/>
                  </a:lnTo>
                  <a:lnTo>
                    <a:pt x="301" y="311"/>
                  </a:lnTo>
                  <a:lnTo>
                    <a:pt x="294" y="302"/>
                  </a:lnTo>
                  <a:lnTo>
                    <a:pt x="283" y="302"/>
                  </a:lnTo>
                  <a:lnTo>
                    <a:pt x="276" y="297"/>
                  </a:lnTo>
                  <a:lnTo>
                    <a:pt x="274" y="297"/>
                  </a:lnTo>
                  <a:lnTo>
                    <a:pt x="267" y="302"/>
                  </a:lnTo>
                  <a:lnTo>
                    <a:pt x="265" y="304"/>
                  </a:lnTo>
                  <a:lnTo>
                    <a:pt x="258" y="297"/>
                  </a:lnTo>
                  <a:lnTo>
                    <a:pt x="256" y="293"/>
                  </a:lnTo>
                  <a:lnTo>
                    <a:pt x="251" y="293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7" y="288"/>
                  </a:lnTo>
                  <a:lnTo>
                    <a:pt x="247" y="286"/>
                  </a:lnTo>
                  <a:lnTo>
                    <a:pt x="242" y="281"/>
                  </a:lnTo>
                  <a:lnTo>
                    <a:pt x="240" y="279"/>
                  </a:lnTo>
                  <a:lnTo>
                    <a:pt x="236" y="275"/>
                  </a:lnTo>
                  <a:lnTo>
                    <a:pt x="224" y="277"/>
                  </a:lnTo>
                  <a:lnTo>
                    <a:pt x="224" y="277"/>
                  </a:lnTo>
                  <a:lnTo>
                    <a:pt x="220" y="272"/>
                  </a:lnTo>
                  <a:lnTo>
                    <a:pt x="213" y="268"/>
                  </a:lnTo>
                  <a:lnTo>
                    <a:pt x="211" y="268"/>
                  </a:lnTo>
                  <a:lnTo>
                    <a:pt x="204" y="263"/>
                  </a:lnTo>
                  <a:lnTo>
                    <a:pt x="197" y="256"/>
                  </a:lnTo>
                  <a:lnTo>
                    <a:pt x="202" y="247"/>
                  </a:lnTo>
                  <a:lnTo>
                    <a:pt x="199" y="245"/>
                  </a:lnTo>
                  <a:lnTo>
                    <a:pt x="195" y="243"/>
                  </a:lnTo>
                  <a:lnTo>
                    <a:pt x="192" y="243"/>
                  </a:lnTo>
                  <a:lnTo>
                    <a:pt x="192" y="236"/>
                  </a:lnTo>
                  <a:lnTo>
                    <a:pt x="181" y="234"/>
                  </a:lnTo>
                  <a:lnTo>
                    <a:pt x="177" y="236"/>
                  </a:lnTo>
                  <a:lnTo>
                    <a:pt x="174" y="234"/>
                  </a:lnTo>
                  <a:lnTo>
                    <a:pt x="163" y="234"/>
                  </a:lnTo>
                  <a:lnTo>
                    <a:pt x="154" y="236"/>
                  </a:lnTo>
                  <a:lnTo>
                    <a:pt x="154" y="243"/>
                  </a:lnTo>
                  <a:lnTo>
                    <a:pt x="149" y="245"/>
                  </a:lnTo>
                  <a:lnTo>
                    <a:pt x="138" y="259"/>
                  </a:lnTo>
                  <a:lnTo>
                    <a:pt x="138" y="259"/>
                  </a:lnTo>
                  <a:lnTo>
                    <a:pt x="138" y="261"/>
                  </a:lnTo>
                  <a:lnTo>
                    <a:pt x="140" y="263"/>
                  </a:lnTo>
                  <a:lnTo>
                    <a:pt x="136" y="263"/>
                  </a:lnTo>
                  <a:lnTo>
                    <a:pt x="136" y="265"/>
                  </a:lnTo>
                  <a:lnTo>
                    <a:pt x="133" y="268"/>
                  </a:lnTo>
                  <a:lnTo>
                    <a:pt x="129" y="265"/>
                  </a:lnTo>
                  <a:lnTo>
                    <a:pt x="122" y="270"/>
                  </a:lnTo>
                  <a:lnTo>
                    <a:pt x="120" y="272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18" y="268"/>
                  </a:lnTo>
                  <a:lnTo>
                    <a:pt x="115" y="261"/>
                  </a:lnTo>
                  <a:lnTo>
                    <a:pt x="115" y="261"/>
                  </a:lnTo>
                  <a:lnTo>
                    <a:pt x="113" y="256"/>
                  </a:lnTo>
                  <a:lnTo>
                    <a:pt x="111" y="256"/>
                  </a:lnTo>
                  <a:lnTo>
                    <a:pt x="109" y="254"/>
                  </a:lnTo>
                  <a:lnTo>
                    <a:pt x="109" y="254"/>
                  </a:lnTo>
                  <a:lnTo>
                    <a:pt x="109" y="254"/>
                  </a:lnTo>
                  <a:lnTo>
                    <a:pt x="106" y="252"/>
                  </a:lnTo>
                  <a:lnTo>
                    <a:pt x="102" y="250"/>
                  </a:lnTo>
                  <a:lnTo>
                    <a:pt x="99" y="247"/>
                  </a:lnTo>
                  <a:lnTo>
                    <a:pt x="99" y="247"/>
                  </a:lnTo>
                  <a:lnTo>
                    <a:pt x="95" y="250"/>
                  </a:lnTo>
                  <a:lnTo>
                    <a:pt x="93" y="247"/>
                  </a:lnTo>
                  <a:lnTo>
                    <a:pt x="88" y="247"/>
                  </a:lnTo>
                  <a:lnTo>
                    <a:pt x="88" y="247"/>
                  </a:lnTo>
                  <a:lnTo>
                    <a:pt x="88" y="250"/>
                  </a:lnTo>
                  <a:lnTo>
                    <a:pt x="84" y="252"/>
                  </a:lnTo>
                  <a:lnTo>
                    <a:pt x="84" y="250"/>
                  </a:lnTo>
                  <a:lnTo>
                    <a:pt x="84" y="250"/>
                  </a:lnTo>
                  <a:lnTo>
                    <a:pt x="81" y="250"/>
                  </a:lnTo>
                  <a:lnTo>
                    <a:pt x="79" y="252"/>
                  </a:lnTo>
                  <a:lnTo>
                    <a:pt x="79" y="250"/>
                  </a:lnTo>
                  <a:lnTo>
                    <a:pt x="72" y="252"/>
                  </a:lnTo>
                  <a:lnTo>
                    <a:pt x="70" y="254"/>
                  </a:lnTo>
                  <a:lnTo>
                    <a:pt x="70" y="256"/>
                  </a:lnTo>
                  <a:lnTo>
                    <a:pt x="68" y="252"/>
                  </a:lnTo>
                  <a:lnTo>
                    <a:pt x="65" y="252"/>
                  </a:lnTo>
                  <a:lnTo>
                    <a:pt x="63" y="254"/>
                  </a:lnTo>
                  <a:lnTo>
                    <a:pt x="59" y="254"/>
                  </a:lnTo>
                  <a:lnTo>
                    <a:pt x="61" y="247"/>
                  </a:lnTo>
                  <a:lnTo>
                    <a:pt x="63" y="245"/>
                  </a:lnTo>
                  <a:lnTo>
                    <a:pt x="63" y="240"/>
                  </a:lnTo>
                  <a:lnTo>
                    <a:pt x="65" y="238"/>
                  </a:lnTo>
                  <a:lnTo>
                    <a:pt x="68" y="236"/>
                  </a:lnTo>
                  <a:lnTo>
                    <a:pt x="65" y="234"/>
                  </a:lnTo>
                  <a:lnTo>
                    <a:pt x="65" y="231"/>
                  </a:lnTo>
                  <a:lnTo>
                    <a:pt x="70" y="231"/>
                  </a:lnTo>
                  <a:lnTo>
                    <a:pt x="72" y="231"/>
                  </a:lnTo>
                  <a:lnTo>
                    <a:pt x="72" y="225"/>
                  </a:lnTo>
                  <a:lnTo>
                    <a:pt x="75" y="220"/>
                  </a:lnTo>
                  <a:lnTo>
                    <a:pt x="75" y="213"/>
                  </a:lnTo>
                  <a:lnTo>
                    <a:pt x="75" y="211"/>
                  </a:lnTo>
                  <a:lnTo>
                    <a:pt x="72" y="209"/>
                  </a:lnTo>
                  <a:lnTo>
                    <a:pt x="72" y="206"/>
                  </a:lnTo>
                  <a:lnTo>
                    <a:pt x="72" y="204"/>
                  </a:lnTo>
                  <a:lnTo>
                    <a:pt x="68" y="202"/>
                  </a:lnTo>
                  <a:lnTo>
                    <a:pt x="65" y="202"/>
                  </a:lnTo>
                  <a:lnTo>
                    <a:pt x="63" y="204"/>
                  </a:lnTo>
                  <a:lnTo>
                    <a:pt x="61" y="200"/>
                  </a:lnTo>
                  <a:lnTo>
                    <a:pt x="61" y="200"/>
                  </a:lnTo>
                  <a:lnTo>
                    <a:pt x="59" y="202"/>
                  </a:lnTo>
                  <a:lnTo>
                    <a:pt x="59" y="200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54" y="197"/>
                  </a:lnTo>
                  <a:lnTo>
                    <a:pt x="54" y="197"/>
                  </a:lnTo>
                  <a:lnTo>
                    <a:pt x="54" y="193"/>
                  </a:lnTo>
                  <a:lnTo>
                    <a:pt x="54" y="191"/>
                  </a:lnTo>
                  <a:lnTo>
                    <a:pt x="52" y="191"/>
                  </a:lnTo>
                  <a:lnTo>
                    <a:pt x="50" y="191"/>
                  </a:lnTo>
                  <a:lnTo>
                    <a:pt x="50" y="193"/>
                  </a:lnTo>
                  <a:lnTo>
                    <a:pt x="47" y="195"/>
                  </a:lnTo>
                  <a:lnTo>
                    <a:pt x="47" y="193"/>
                  </a:lnTo>
                  <a:lnTo>
                    <a:pt x="45" y="195"/>
                  </a:lnTo>
                  <a:lnTo>
                    <a:pt x="45" y="197"/>
                  </a:lnTo>
                  <a:lnTo>
                    <a:pt x="45" y="197"/>
                  </a:lnTo>
                  <a:lnTo>
                    <a:pt x="43" y="197"/>
                  </a:lnTo>
                  <a:lnTo>
                    <a:pt x="41" y="200"/>
                  </a:lnTo>
                  <a:lnTo>
                    <a:pt x="38" y="200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5" y="188"/>
                  </a:lnTo>
                  <a:lnTo>
                    <a:pt x="25" y="188"/>
                  </a:lnTo>
                  <a:lnTo>
                    <a:pt x="22" y="188"/>
                  </a:lnTo>
                  <a:lnTo>
                    <a:pt x="22" y="186"/>
                  </a:lnTo>
                  <a:lnTo>
                    <a:pt x="20" y="186"/>
                  </a:lnTo>
                  <a:lnTo>
                    <a:pt x="20" y="191"/>
                  </a:lnTo>
                  <a:lnTo>
                    <a:pt x="20" y="191"/>
                  </a:lnTo>
                  <a:lnTo>
                    <a:pt x="20" y="191"/>
                  </a:lnTo>
                  <a:lnTo>
                    <a:pt x="18" y="191"/>
                  </a:lnTo>
                  <a:lnTo>
                    <a:pt x="11" y="191"/>
                  </a:lnTo>
                  <a:lnTo>
                    <a:pt x="13" y="186"/>
                  </a:lnTo>
                  <a:lnTo>
                    <a:pt x="9" y="184"/>
                  </a:lnTo>
                  <a:lnTo>
                    <a:pt x="6" y="184"/>
                  </a:lnTo>
                  <a:lnTo>
                    <a:pt x="2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4" y="161"/>
                  </a:lnTo>
                  <a:lnTo>
                    <a:pt x="9" y="161"/>
                  </a:lnTo>
                  <a:lnTo>
                    <a:pt x="6" y="154"/>
                  </a:lnTo>
                  <a:lnTo>
                    <a:pt x="9" y="150"/>
                  </a:lnTo>
                  <a:lnTo>
                    <a:pt x="11" y="154"/>
                  </a:lnTo>
                  <a:lnTo>
                    <a:pt x="13" y="154"/>
                  </a:lnTo>
                  <a:lnTo>
                    <a:pt x="13" y="159"/>
                  </a:lnTo>
                  <a:lnTo>
                    <a:pt x="13" y="163"/>
                  </a:lnTo>
                  <a:lnTo>
                    <a:pt x="25" y="161"/>
                  </a:lnTo>
                  <a:lnTo>
                    <a:pt x="25" y="159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27" y="154"/>
                  </a:lnTo>
                  <a:lnTo>
                    <a:pt x="27" y="152"/>
                  </a:lnTo>
                  <a:lnTo>
                    <a:pt x="27" y="152"/>
                  </a:lnTo>
                  <a:lnTo>
                    <a:pt x="27" y="148"/>
                  </a:lnTo>
                  <a:lnTo>
                    <a:pt x="31" y="148"/>
                  </a:lnTo>
                  <a:lnTo>
                    <a:pt x="31" y="143"/>
                  </a:lnTo>
                  <a:lnTo>
                    <a:pt x="29" y="141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20" y="129"/>
                  </a:lnTo>
                  <a:lnTo>
                    <a:pt x="29" y="125"/>
                  </a:lnTo>
                  <a:lnTo>
                    <a:pt x="29" y="120"/>
                  </a:lnTo>
                  <a:lnTo>
                    <a:pt x="31" y="120"/>
                  </a:lnTo>
                  <a:lnTo>
                    <a:pt x="34" y="118"/>
                  </a:lnTo>
                  <a:lnTo>
                    <a:pt x="38" y="116"/>
                  </a:lnTo>
                  <a:lnTo>
                    <a:pt x="38" y="113"/>
                  </a:lnTo>
                  <a:lnTo>
                    <a:pt x="36" y="107"/>
                  </a:lnTo>
                  <a:lnTo>
                    <a:pt x="34" y="95"/>
                  </a:lnTo>
                  <a:lnTo>
                    <a:pt x="29" y="95"/>
                  </a:lnTo>
                  <a:lnTo>
                    <a:pt x="29" y="93"/>
                  </a:lnTo>
                  <a:lnTo>
                    <a:pt x="25" y="93"/>
                  </a:lnTo>
                  <a:lnTo>
                    <a:pt x="22" y="93"/>
                  </a:lnTo>
                  <a:lnTo>
                    <a:pt x="20" y="91"/>
                  </a:lnTo>
                  <a:lnTo>
                    <a:pt x="22" y="89"/>
                  </a:lnTo>
                  <a:lnTo>
                    <a:pt x="20" y="89"/>
                  </a:lnTo>
                  <a:lnTo>
                    <a:pt x="18" y="86"/>
                  </a:lnTo>
                  <a:lnTo>
                    <a:pt x="20" y="84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79"/>
                  </a:lnTo>
                  <a:lnTo>
                    <a:pt x="22" y="77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27" y="73"/>
                  </a:lnTo>
                  <a:lnTo>
                    <a:pt x="27" y="73"/>
                  </a:lnTo>
                  <a:lnTo>
                    <a:pt x="29" y="68"/>
                  </a:lnTo>
                  <a:lnTo>
                    <a:pt x="29" y="66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1" y="59"/>
                  </a:lnTo>
                  <a:lnTo>
                    <a:pt x="36" y="52"/>
                  </a:lnTo>
                  <a:lnTo>
                    <a:pt x="36" y="50"/>
                  </a:lnTo>
                  <a:lnTo>
                    <a:pt x="38" y="50"/>
                  </a:lnTo>
                  <a:lnTo>
                    <a:pt x="41" y="48"/>
                  </a:lnTo>
                  <a:lnTo>
                    <a:pt x="43" y="43"/>
                  </a:lnTo>
                  <a:lnTo>
                    <a:pt x="41" y="43"/>
                  </a:lnTo>
                  <a:lnTo>
                    <a:pt x="43" y="36"/>
                  </a:lnTo>
                  <a:lnTo>
                    <a:pt x="41" y="34"/>
                  </a:lnTo>
                  <a:lnTo>
                    <a:pt x="43" y="32"/>
                  </a:lnTo>
                  <a:lnTo>
                    <a:pt x="45" y="27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52" y="21"/>
                  </a:lnTo>
                  <a:lnTo>
                    <a:pt x="56" y="23"/>
                  </a:lnTo>
                  <a:lnTo>
                    <a:pt x="56" y="18"/>
                  </a:lnTo>
                  <a:lnTo>
                    <a:pt x="63" y="16"/>
                  </a:lnTo>
                  <a:lnTo>
                    <a:pt x="68" y="16"/>
                  </a:lnTo>
                  <a:lnTo>
                    <a:pt x="72" y="14"/>
                  </a:lnTo>
                  <a:lnTo>
                    <a:pt x="75" y="14"/>
                  </a:lnTo>
                  <a:lnTo>
                    <a:pt x="75" y="16"/>
                  </a:lnTo>
                  <a:lnTo>
                    <a:pt x="79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6" y="16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79" y="5"/>
                  </a:lnTo>
                  <a:lnTo>
                    <a:pt x="81" y="2"/>
                  </a:lnTo>
                  <a:lnTo>
                    <a:pt x="84" y="2"/>
                  </a:lnTo>
                  <a:lnTo>
                    <a:pt x="86" y="5"/>
                  </a:lnTo>
                  <a:lnTo>
                    <a:pt x="90" y="14"/>
                  </a:lnTo>
                  <a:lnTo>
                    <a:pt x="93" y="14"/>
                  </a:lnTo>
                  <a:lnTo>
                    <a:pt x="95" y="14"/>
                  </a:lnTo>
                  <a:lnTo>
                    <a:pt x="99" y="11"/>
                  </a:lnTo>
                  <a:lnTo>
                    <a:pt x="102" y="9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6" y="5"/>
                  </a:lnTo>
                  <a:lnTo>
                    <a:pt x="106" y="9"/>
                  </a:lnTo>
                  <a:lnTo>
                    <a:pt x="106" y="14"/>
                  </a:lnTo>
                  <a:lnTo>
                    <a:pt x="104" y="21"/>
                  </a:lnTo>
                  <a:lnTo>
                    <a:pt x="109" y="21"/>
                  </a:lnTo>
                  <a:lnTo>
                    <a:pt x="113" y="23"/>
                  </a:lnTo>
                  <a:lnTo>
                    <a:pt x="115" y="23"/>
                  </a:lnTo>
                  <a:lnTo>
                    <a:pt x="124" y="30"/>
                  </a:lnTo>
                  <a:lnTo>
                    <a:pt x="127" y="30"/>
                  </a:lnTo>
                  <a:lnTo>
                    <a:pt x="133" y="25"/>
                  </a:lnTo>
                  <a:lnTo>
                    <a:pt x="136" y="18"/>
                  </a:lnTo>
                  <a:lnTo>
                    <a:pt x="138" y="18"/>
                  </a:lnTo>
                  <a:lnTo>
                    <a:pt x="133" y="14"/>
                  </a:lnTo>
                  <a:lnTo>
                    <a:pt x="133" y="11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43" y="16"/>
                  </a:lnTo>
                  <a:lnTo>
                    <a:pt x="143" y="18"/>
                  </a:lnTo>
                  <a:lnTo>
                    <a:pt x="149" y="23"/>
                  </a:lnTo>
                  <a:lnTo>
                    <a:pt x="152" y="30"/>
                  </a:lnTo>
                  <a:lnTo>
                    <a:pt x="152" y="32"/>
                  </a:lnTo>
                  <a:lnTo>
                    <a:pt x="154" y="32"/>
                  </a:lnTo>
                  <a:lnTo>
                    <a:pt x="154" y="32"/>
                  </a:lnTo>
                  <a:lnTo>
                    <a:pt x="156" y="27"/>
                  </a:lnTo>
                  <a:lnTo>
                    <a:pt x="154" y="21"/>
                  </a:lnTo>
                  <a:lnTo>
                    <a:pt x="156" y="18"/>
                  </a:lnTo>
                  <a:lnTo>
                    <a:pt x="156" y="16"/>
                  </a:lnTo>
                  <a:lnTo>
                    <a:pt x="158" y="16"/>
                  </a:lnTo>
                  <a:lnTo>
                    <a:pt x="163" y="16"/>
                  </a:lnTo>
                  <a:lnTo>
                    <a:pt x="165" y="23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2" y="21"/>
                  </a:lnTo>
                  <a:lnTo>
                    <a:pt x="172" y="18"/>
                  </a:lnTo>
                  <a:lnTo>
                    <a:pt x="165" y="9"/>
                  </a:lnTo>
                  <a:lnTo>
                    <a:pt x="167" y="5"/>
                  </a:lnTo>
                  <a:lnTo>
                    <a:pt x="170" y="5"/>
                  </a:lnTo>
                  <a:lnTo>
                    <a:pt x="174" y="0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77" y="9"/>
                  </a:lnTo>
                  <a:lnTo>
                    <a:pt x="174" y="14"/>
                  </a:lnTo>
                  <a:lnTo>
                    <a:pt x="177" y="14"/>
                  </a:lnTo>
                  <a:lnTo>
                    <a:pt x="181" y="14"/>
                  </a:lnTo>
                  <a:lnTo>
                    <a:pt x="183" y="9"/>
                  </a:lnTo>
                  <a:lnTo>
                    <a:pt x="188" y="7"/>
                  </a:lnTo>
                  <a:lnTo>
                    <a:pt x="188" y="5"/>
                  </a:lnTo>
                  <a:lnTo>
                    <a:pt x="190" y="5"/>
                  </a:lnTo>
                  <a:lnTo>
                    <a:pt x="190" y="2"/>
                  </a:lnTo>
                  <a:lnTo>
                    <a:pt x="192" y="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6"/>
                  </a:lnTo>
                  <a:lnTo>
                    <a:pt x="202" y="23"/>
                  </a:lnTo>
                  <a:lnTo>
                    <a:pt x="202" y="23"/>
                  </a:lnTo>
                  <a:lnTo>
                    <a:pt x="204" y="25"/>
                  </a:lnTo>
                  <a:lnTo>
                    <a:pt x="208" y="27"/>
                  </a:lnTo>
                  <a:lnTo>
                    <a:pt x="211" y="32"/>
                  </a:lnTo>
                  <a:lnTo>
                    <a:pt x="211" y="34"/>
                  </a:lnTo>
                  <a:lnTo>
                    <a:pt x="217" y="32"/>
                  </a:lnTo>
                  <a:lnTo>
                    <a:pt x="217" y="34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3904" y="1709"/>
              <a:ext cx="6" cy="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3221" y="1528"/>
              <a:ext cx="683" cy="730"/>
            </a:xfrm>
            <a:custGeom>
              <a:avLst/>
              <a:gdLst/>
              <a:ahLst/>
              <a:cxnLst>
                <a:cxn ang="0">
                  <a:pos x="114" y="41"/>
                </a:cxn>
                <a:cxn ang="0">
                  <a:pos x="182" y="81"/>
                </a:cxn>
                <a:cxn ang="0">
                  <a:pos x="238" y="111"/>
                </a:cxn>
                <a:cxn ang="0">
                  <a:pos x="293" y="122"/>
                </a:cxn>
                <a:cxn ang="0">
                  <a:pos x="333" y="111"/>
                </a:cxn>
                <a:cxn ang="0">
                  <a:pos x="363" y="120"/>
                </a:cxn>
                <a:cxn ang="0">
                  <a:pos x="404" y="97"/>
                </a:cxn>
                <a:cxn ang="0">
                  <a:pos x="449" y="93"/>
                </a:cxn>
                <a:cxn ang="0">
                  <a:pos x="485" y="104"/>
                </a:cxn>
                <a:cxn ang="0">
                  <a:pos x="517" y="124"/>
                </a:cxn>
                <a:cxn ang="0">
                  <a:pos x="513" y="181"/>
                </a:cxn>
                <a:cxn ang="0">
                  <a:pos x="560" y="220"/>
                </a:cxn>
                <a:cxn ang="0">
                  <a:pos x="610" y="240"/>
                </a:cxn>
                <a:cxn ang="0">
                  <a:pos x="637" y="240"/>
                </a:cxn>
                <a:cxn ang="0">
                  <a:pos x="662" y="233"/>
                </a:cxn>
                <a:cxn ang="0">
                  <a:pos x="676" y="251"/>
                </a:cxn>
                <a:cxn ang="0">
                  <a:pos x="669" y="256"/>
                </a:cxn>
                <a:cxn ang="0">
                  <a:pos x="651" y="263"/>
                </a:cxn>
                <a:cxn ang="0">
                  <a:pos x="644" y="285"/>
                </a:cxn>
                <a:cxn ang="0">
                  <a:pos x="617" y="326"/>
                </a:cxn>
                <a:cxn ang="0">
                  <a:pos x="617" y="340"/>
                </a:cxn>
                <a:cxn ang="0">
                  <a:pos x="599" y="360"/>
                </a:cxn>
                <a:cxn ang="0">
                  <a:pos x="619" y="369"/>
                </a:cxn>
                <a:cxn ang="0">
                  <a:pos x="637" y="401"/>
                </a:cxn>
                <a:cxn ang="0">
                  <a:pos x="631" y="410"/>
                </a:cxn>
                <a:cxn ang="0">
                  <a:pos x="601" y="431"/>
                </a:cxn>
                <a:cxn ang="0">
                  <a:pos x="578" y="469"/>
                </a:cxn>
                <a:cxn ang="0">
                  <a:pos x="592" y="483"/>
                </a:cxn>
                <a:cxn ang="0">
                  <a:pos x="583" y="524"/>
                </a:cxn>
                <a:cxn ang="0">
                  <a:pos x="585" y="546"/>
                </a:cxn>
                <a:cxn ang="0">
                  <a:pos x="556" y="562"/>
                </a:cxn>
                <a:cxn ang="0">
                  <a:pos x="540" y="567"/>
                </a:cxn>
                <a:cxn ang="0">
                  <a:pos x="551" y="587"/>
                </a:cxn>
                <a:cxn ang="0">
                  <a:pos x="544" y="610"/>
                </a:cxn>
                <a:cxn ang="0">
                  <a:pos x="533" y="639"/>
                </a:cxn>
                <a:cxn ang="0">
                  <a:pos x="504" y="657"/>
                </a:cxn>
                <a:cxn ang="0">
                  <a:pos x="494" y="664"/>
                </a:cxn>
                <a:cxn ang="0">
                  <a:pos x="504" y="687"/>
                </a:cxn>
                <a:cxn ang="0">
                  <a:pos x="470" y="705"/>
                </a:cxn>
                <a:cxn ang="0">
                  <a:pos x="408" y="710"/>
                </a:cxn>
                <a:cxn ang="0">
                  <a:pos x="386" y="730"/>
                </a:cxn>
                <a:cxn ang="0">
                  <a:pos x="374" y="700"/>
                </a:cxn>
                <a:cxn ang="0">
                  <a:pos x="390" y="669"/>
                </a:cxn>
                <a:cxn ang="0">
                  <a:pos x="374" y="660"/>
                </a:cxn>
                <a:cxn ang="0">
                  <a:pos x="365" y="639"/>
                </a:cxn>
                <a:cxn ang="0">
                  <a:pos x="315" y="594"/>
                </a:cxn>
                <a:cxn ang="0">
                  <a:pos x="272" y="578"/>
                </a:cxn>
                <a:cxn ang="0">
                  <a:pos x="284" y="551"/>
                </a:cxn>
                <a:cxn ang="0">
                  <a:pos x="225" y="533"/>
                </a:cxn>
                <a:cxn ang="0">
                  <a:pos x="209" y="519"/>
                </a:cxn>
                <a:cxn ang="0">
                  <a:pos x="220" y="478"/>
                </a:cxn>
                <a:cxn ang="0">
                  <a:pos x="195" y="385"/>
                </a:cxn>
                <a:cxn ang="0">
                  <a:pos x="175" y="351"/>
                </a:cxn>
                <a:cxn ang="0">
                  <a:pos x="157" y="308"/>
                </a:cxn>
                <a:cxn ang="0">
                  <a:pos x="141" y="213"/>
                </a:cxn>
                <a:cxn ang="0">
                  <a:pos x="91" y="140"/>
                </a:cxn>
                <a:cxn ang="0">
                  <a:pos x="75" y="120"/>
                </a:cxn>
                <a:cxn ang="0">
                  <a:pos x="59" y="97"/>
                </a:cxn>
                <a:cxn ang="0">
                  <a:pos x="45" y="93"/>
                </a:cxn>
                <a:cxn ang="0">
                  <a:pos x="32" y="65"/>
                </a:cxn>
                <a:cxn ang="0">
                  <a:pos x="2" y="38"/>
                </a:cxn>
              </a:cxnLst>
              <a:rect l="0" t="0" r="r" b="b"/>
              <a:pathLst>
                <a:path w="683" h="730">
                  <a:moveTo>
                    <a:pt x="32" y="2"/>
                  </a:moveTo>
                  <a:lnTo>
                    <a:pt x="41" y="0"/>
                  </a:lnTo>
                  <a:lnTo>
                    <a:pt x="52" y="0"/>
                  </a:lnTo>
                  <a:lnTo>
                    <a:pt x="55" y="2"/>
                  </a:lnTo>
                  <a:lnTo>
                    <a:pt x="59" y="0"/>
                  </a:lnTo>
                  <a:lnTo>
                    <a:pt x="70" y="2"/>
                  </a:lnTo>
                  <a:lnTo>
                    <a:pt x="70" y="9"/>
                  </a:lnTo>
                  <a:lnTo>
                    <a:pt x="73" y="9"/>
                  </a:lnTo>
                  <a:lnTo>
                    <a:pt x="77" y="11"/>
                  </a:lnTo>
                  <a:lnTo>
                    <a:pt x="80" y="13"/>
                  </a:lnTo>
                  <a:lnTo>
                    <a:pt x="75" y="22"/>
                  </a:lnTo>
                  <a:lnTo>
                    <a:pt x="82" y="29"/>
                  </a:lnTo>
                  <a:lnTo>
                    <a:pt x="89" y="34"/>
                  </a:lnTo>
                  <a:lnTo>
                    <a:pt x="91" y="34"/>
                  </a:lnTo>
                  <a:lnTo>
                    <a:pt x="98" y="38"/>
                  </a:lnTo>
                  <a:lnTo>
                    <a:pt x="102" y="43"/>
                  </a:lnTo>
                  <a:lnTo>
                    <a:pt x="102" y="43"/>
                  </a:lnTo>
                  <a:lnTo>
                    <a:pt x="114" y="41"/>
                  </a:lnTo>
                  <a:lnTo>
                    <a:pt x="118" y="45"/>
                  </a:lnTo>
                  <a:lnTo>
                    <a:pt x="120" y="47"/>
                  </a:lnTo>
                  <a:lnTo>
                    <a:pt x="125" y="52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29" y="59"/>
                  </a:lnTo>
                  <a:lnTo>
                    <a:pt x="134" y="59"/>
                  </a:lnTo>
                  <a:lnTo>
                    <a:pt x="136" y="63"/>
                  </a:lnTo>
                  <a:lnTo>
                    <a:pt x="143" y="70"/>
                  </a:lnTo>
                  <a:lnTo>
                    <a:pt x="145" y="68"/>
                  </a:lnTo>
                  <a:lnTo>
                    <a:pt x="148" y="68"/>
                  </a:lnTo>
                  <a:lnTo>
                    <a:pt x="152" y="63"/>
                  </a:lnTo>
                  <a:lnTo>
                    <a:pt x="154" y="63"/>
                  </a:lnTo>
                  <a:lnTo>
                    <a:pt x="161" y="68"/>
                  </a:lnTo>
                  <a:lnTo>
                    <a:pt x="172" y="68"/>
                  </a:lnTo>
                  <a:lnTo>
                    <a:pt x="179" y="77"/>
                  </a:lnTo>
                  <a:lnTo>
                    <a:pt x="182" y="81"/>
                  </a:lnTo>
                  <a:lnTo>
                    <a:pt x="186" y="84"/>
                  </a:lnTo>
                  <a:lnTo>
                    <a:pt x="188" y="84"/>
                  </a:lnTo>
                  <a:lnTo>
                    <a:pt x="195" y="81"/>
                  </a:lnTo>
                  <a:lnTo>
                    <a:pt x="197" y="84"/>
                  </a:lnTo>
                  <a:lnTo>
                    <a:pt x="202" y="86"/>
                  </a:lnTo>
                  <a:lnTo>
                    <a:pt x="200" y="93"/>
                  </a:lnTo>
                  <a:lnTo>
                    <a:pt x="206" y="97"/>
                  </a:lnTo>
                  <a:lnTo>
                    <a:pt x="211" y="102"/>
                  </a:lnTo>
                  <a:lnTo>
                    <a:pt x="209" y="104"/>
                  </a:lnTo>
                  <a:lnTo>
                    <a:pt x="211" y="106"/>
                  </a:lnTo>
                  <a:lnTo>
                    <a:pt x="225" y="118"/>
                  </a:lnTo>
                  <a:lnTo>
                    <a:pt x="227" y="120"/>
                  </a:lnTo>
                  <a:lnTo>
                    <a:pt x="227" y="120"/>
                  </a:lnTo>
                  <a:lnTo>
                    <a:pt x="231" y="122"/>
                  </a:lnTo>
                  <a:lnTo>
                    <a:pt x="231" y="120"/>
                  </a:lnTo>
                  <a:lnTo>
                    <a:pt x="236" y="120"/>
                  </a:lnTo>
                  <a:lnTo>
                    <a:pt x="236" y="113"/>
                  </a:lnTo>
                  <a:lnTo>
                    <a:pt x="238" y="111"/>
                  </a:lnTo>
                  <a:lnTo>
                    <a:pt x="240" y="106"/>
                  </a:lnTo>
                  <a:lnTo>
                    <a:pt x="240" y="106"/>
                  </a:lnTo>
                  <a:lnTo>
                    <a:pt x="243" y="106"/>
                  </a:lnTo>
                  <a:lnTo>
                    <a:pt x="247" y="109"/>
                  </a:lnTo>
                  <a:lnTo>
                    <a:pt x="252" y="106"/>
                  </a:lnTo>
                  <a:lnTo>
                    <a:pt x="256" y="106"/>
                  </a:lnTo>
                  <a:lnTo>
                    <a:pt x="259" y="106"/>
                  </a:lnTo>
                  <a:lnTo>
                    <a:pt x="265" y="106"/>
                  </a:lnTo>
                  <a:lnTo>
                    <a:pt x="270" y="109"/>
                  </a:lnTo>
                  <a:lnTo>
                    <a:pt x="275" y="113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20"/>
                  </a:lnTo>
                  <a:lnTo>
                    <a:pt x="284" y="120"/>
                  </a:lnTo>
                  <a:lnTo>
                    <a:pt x="286" y="122"/>
                  </a:lnTo>
                  <a:lnTo>
                    <a:pt x="286" y="120"/>
                  </a:lnTo>
                  <a:lnTo>
                    <a:pt x="288" y="120"/>
                  </a:lnTo>
                  <a:lnTo>
                    <a:pt x="293" y="122"/>
                  </a:lnTo>
                  <a:lnTo>
                    <a:pt x="293" y="127"/>
                  </a:lnTo>
                  <a:lnTo>
                    <a:pt x="295" y="127"/>
                  </a:lnTo>
                  <a:lnTo>
                    <a:pt x="297" y="124"/>
                  </a:lnTo>
                  <a:lnTo>
                    <a:pt x="299" y="124"/>
                  </a:lnTo>
                  <a:lnTo>
                    <a:pt x="302" y="127"/>
                  </a:lnTo>
                  <a:lnTo>
                    <a:pt x="306" y="131"/>
                  </a:lnTo>
                  <a:lnTo>
                    <a:pt x="306" y="131"/>
                  </a:lnTo>
                  <a:lnTo>
                    <a:pt x="306" y="138"/>
                  </a:lnTo>
                  <a:lnTo>
                    <a:pt x="311" y="138"/>
                  </a:lnTo>
                  <a:lnTo>
                    <a:pt x="313" y="133"/>
                  </a:lnTo>
                  <a:lnTo>
                    <a:pt x="318" y="131"/>
                  </a:lnTo>
                  <a:lnTo>
                    <a:pt x="320" y="129"/>
                  </a:lnTo>
                  <a:lnTo>
                    <a:pt x="320" y="129"/>
                  </a:lnTo>
                  <a:lnTo>
                    <a:pt x="322" y="124"/>
                  </a:lnTo>
                  <a:lnTo>
                    <a:pt x="324" y="120"/>
                  </a:lnTo>
                  <a:lnTo>
                    <a:pt x="329" y="115"/>
                  </a:lnTo>
                  <a:lnTo>
                    <a:pt x="331" y="111"/>
                  </a:lnTo>
                  <a:lnTo>
                    <a:pt x="333" y="111"/>
                  </a:lnTo>
                  <a:lnTo>
                    <a:pt x="333" y="111"/>
                  </a:lnTo>
                  <a:lnTo>
                    <a:pt x="336" y="113"/>
                  </a:lnTo>
                  <a:lnTo>
                    <a:pt x="333" y="115"/>
                  </a:lnTo>
                  <a:lnTo>
                    <a:pt x="331" y="118"/>
                  </a:lnTo>
                  <a:lnTo>
                    <a:pt x="331" y="120"/>
                  </a:lnTo>
                  <a:lnTo>
                    <a:pt x="331" y="120"/>
                  </a:lnTo>
                  <a:lnTo>
                    <a:pt x="333" y="122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3" y="127"/>
                  </a:lnTo>
                  <a:lnTo>
                    <a:pt x="349" y="127"/>
                  </a:lnTo>
                  <a:lnTo>
                    <a:pt x="352" y="129"/>
                  </a:lnTo>
                  <a:lnTo>
                    <a:pt x="354" y="127"/>
                  </a:lnTo>
                  <a:lnTo>
                    <a:pt x="354" y="127"/>
                  </a:lnTo>
                  <a:lnTo>
                    <a:pt x="358" y="122"/>
                  </a:lnTo>
                  <a:lnTo>
                    <a:pt x="363" y="120"/>
                  </a:lnTo>
                  <a:lnTo>
                    <a:pt x="370" y="120"/>
                  </a:lnTo>
                  <a:lnTo>
                    <a:pt x="381" y="122"/>
                  </a:lnTo>
                  <a:lnTo>
                    <a:pt x="381" y="122"/>
                  </a:lnTo>
                  <a:lnTo>
                    <a:pt x="388" y="122"/>
                  </a:lnTo>
                  <a:lnTo>
                    <a:pt x="392" y="124"/>
                  </a:lnTo>
                  <a:lnTo>
                    <a:pt x="395" y="122"/>
                  </a:lnTo>
                  <a:lnTo>
                    <a:pt x="397" y="122"/>
                  </a:lnTo>
                  <a:lnTo>
                    <a:pt x="397" y="118"/>
                  </a:lnTo>
                  <a:lnTo>
                    <a:pt x="388" y="113"/>
                  </a:lnTo>
                  <a:lnTo>
                    <a:pt x="386" y="113"/>
                  </a:lnTo>
                  <a:lnTo>
                    <a:pt x="381" y="109"/>
                  </a:lnTo>
                  <a:lnTo>
                    <a:pt x="381" y="106"/>
                  </a:lnTo>
                  <a:lnTo>
                    <a:pt x="386" y="104"/>
                  </a:lnTo>
                  <a:lnTo>
                    <a:pt x="390" y="102"/>
                  </a:lnTo>
                  <a:lnTo>
                    <a:pt x="399" y="102"/>
                  </a:lnTo>
                  <a:lnTo>
                    <a:pt x="401" y="104"/>
                  </a:lnTo>
                  <a:lnTo>
                    <a:pt x="406" y="99"/>
                  </a:lnTo>
                  <a:lnTo>
                    <a:pt x="404" y="97"/>
                  </a:lnTo>
                  <a:lnTo>
                    <a:pt x="408" y="97"/>
                  </a:lnTo>
                  <a:lnTo>
                    <a:pt x="411" y="95"/>
                  </a:lnTo>
                  <a:lnTo>
                    <a:pt x="411" y="90"/>
                  </a:lnTo>
                  <a:lnTo>
                    <a:pt x="415" y="86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9" y="81"/>
                  </a:lnTo>
                  <a:lnTo>
                    <a:pt x="435" y="72"/>
                  </a:lnTo>
                  <a:lnTo>
                    <a:pt x="442" y="79"/>
                  </a:lnTo>
                  <a:lnTo>
                    <a:pt x="445" y="84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5" y="88"/>
                  </a:lnTo>
                  <a:lnTo>
                    <a:pt x="445" y="90"/>
                  </a:lnTo>
                  <a:lnTo>
                    <a:pt x="447" y="88"/>
                  </a:lnTo>
                  <a:lnTo>
                    <a:pt x="449" y="90"/>
                  </a:lnTo>
                  <a:lnTo>
                    <a:pt x="449" y="93"/>
                  </a:lnTo>
                  <a:lnTo>
                    <a:pt x="454" y="93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6" y="99"/>
                  </a:lnTo>
                  <a:lnTo>
                    <a:pt x="458" y="99"/>
                  </a:lnTo>
                  <a:lnTo>
                    <a:pt x="460" y="102"/>
                  </a:lnTo>
                  <a:lnTo>
                    <a:pt x="463" y="102"/>
                  </a:lnTo>
                  <a:lnTo>
                    <a:pt x="463" y="102"/>
                  </a:lnTo>
                  <a:lnTo>
                    <a:pt x="467" y="102"/>
                  </a:lnTo>
                  <a:lnTo>
                    <a:pt x="470" y="99"/>
                  </a:lnTo>
                  <a:lnTo>
                    <a:pt x="470" y="97"/>
                  </a:lnTo>
                  <a:lnTo>
                    <a:pt x="472" y="97"/>
                  </a:lnTo>
                  <a:lnTo>
                    <a:pt x="474" y="99"/>
                  </a:lnTo>
                  <a:lnTo>
                    <a:pt x="479" y="99"/>
                  </a:lnTo>
                  <a:lnTo>
                    <a:pt x="481" y="99"/>
                  </a:lnTo>
                  <a:lnTo>
                    <a:pt x="483" y="99"/>
                  </a:lnTo>
                  <a:lnTo>
                    <a:pt x="485" y="102"/>
                  </a:lnTo>
                  <a:lnTo>
                    <a:pt x="485" y="104"/>
                  </a:lnTo>
                  <a:lnTo>
                    <a:pt x="481" y="106"/>
                  </a:lnTo>
                  <a:lnTo>
                    <a:pt x="483" y="111"/>
                  </a:lnTo>
                  <a:lnTo>
                    <a:pt x="479" y="111"/>
                  </a:lnTo>
                  <a:lnTo>
                    <a:pt x="479" y="115"/>
                  </a:lnTo>
                  <a:lnTo>
                    <a:pt x="481" y="115"/>
                  </a:lnTo>
                  <a:lnTo>
                    <a:pt x="485" y="113"/>
                  </a:lnTo>
                  <a:lnTo>
                    <a:pt x="492" y="115"/>
                  </a:lnTo>
                  <a:lnTo>
                    <a:pt x="494" y="120"/>
                  </a:lnTo>
                  <a:lnTo>
                    <a:pt x="501" y="115"/>
                  </a:lnTo>
                  <a:lnTo>
                    <a:pt x="501" y="113"/>
                  </a:lnTo>
                  <a:lnTo>
                    <a:pt x="508" y="113"/>
                  </a:lnTo>
                  <a:lnTo>
                    <a:pt x="510" y="111"/>
                  </a:lnTo>
                  <a:lnTo>
                    <a:pt x="517" y="111"/>
                  </a:lnTo>
                  <a:lnTo>
                    <a:pt x="519" y="111"/>
                  </a:lnTo>
                  <a:lnTo>
                    <a:pt x="519" y="113"/>
                  </a:lnTo>
                  <a:lnTo>
                    <a:pt x="519" y="118"/>
                  </a:lnTo>
                  <a:lnTo>
                    <a:pt x="517" y="120"/>
                  </a:lnTo>
                  <a:lnTo>
                    <a:pt x="517" y="124"/>
                  </a:lnTo>
                  <a:lnTo>
                    <a:pt x="510" y="131"/>
                  </a:lnTo>
                  <a:lnTo>
                    <a:pt x="506" y="136"/>
                  </a:lnTo>
                  <a:lnTo>
                    <a:pt x="506" y="143"/>
                  </a:lnTo>
                  <a:lnTo>
                    <a:pt x="504" y="147"/>
                  </a:lnTo>
                  <a:lnTo>
                    <a:pt x="499" y="147"/>
                  </a:lnTo>
                  <a:lnTo>
                    <a:pt x="497" y="149"/>
                  </a:lnTo>
                  <a:lnTo>
                    <a:pt x="499" y="154"/>
                  </a:lnTo>
                  <a:lnTo>
                    <a:pt x="494" y="152"/>
                  </a:lnTo>
                  <a:lnTo>
                    <a:pt x="497" y="156"/>
                  </a:lnTo>
                  <a:lnTo>
                    <a:pt x="494" y="158"/>
                  </a:lnTo>
                  <a:lnTo>
                    <a:pt x="497" y="163"/>
                  </a:lnTo>
                  <a:lnTo>
                    <a:pt x="501" y="163"/>
                  </a:lnTo>
                  <a:lnTo>
                    <a:pt x="504" y="168"/>
                  </a:lnTo>
                  <a:lnTo>
                    <a:pt x="506" y="168"/>
                  </a:lnTo>
                  <a:lnTo>
                    <a:pt x="508" y="170"/>
                  </a:lnTo>
                  <a:lnTo>
                    <a:pt x="506" y="174"/>
                  </a:lnTo>
                  <a:lnTo>
                    <a:pt x="506" y="177"/>
                  </a:lnTo>
                  <a:lnTo>
                    <a:pt x="513" y="181"/>
                  </a:lnTo>
                  <a:lnTo>
                    <a:pt x="513" y="190"/>
                  </a:lnTo>
                  <a:lnTo>
                    <a:pt x="513" y="192"/>
                  </a:lnTo>
                  <a:lnTo>
                    <a:pt x="513" y="197"/>
                  </a:lnTo>
                  <a:lnTo>
                    <a:pt x="515" y="197"/>
                  </a:lnTo>
                  <a:lnTo>
                    <a:pt x="517" y="202"/>
                  </a:lnTo>
                  <a:lnTo>
                    <a:pt x="524" y="204"/>
                  </a:lnTo>
                  <a:lnTo>
                    <a:pt x="533" y="208"/>
                  </a:lnTo>
                  <a:lnTo>
                    <a:pt x="535" y="211"/>
                  </a:lnTo>
                  <a:lnTo>
                    <a:pt x="538" y="213"/>
                  </a:lnTo>
                  <a:lnTo>
                    <a:pt x="540" y="215"/>
                  </a:lnTo>
                  <a:lnTo>
                    <a:pt x="540" y="217"/>
                  </a:lnTo>
                  <a:lnTo>
                    <a:pt x="547" y="220"/>
                  </a:lnTo>
                  <a:lnTo>
                    <a:pt x="549" y="220"/>
                  </a:lnTo>
                  <a:lnTo>
                    <a:pt x="549" y="217"/>
                  </a:lnTo>
                  <a:lnTo>
                    <a:pt x="553" y="217"/>
                  </a:lnTo>
                  <a:lnTo>
                    <a:pt x="556" y="220"/>
                  </a:lnTo>
                  <a:lnTo>
                    <a:pt x="558" y="220"/>
                  </a:lnTo>
                  <a:lnTo>
                    <a:pt x="560" y="220"/>
                  </a:lnTo>
                  <a:lnTo>
                    <a:pt x="565" y="217"/>
                  </a:lnTo>
                  <a:lnTo>
                    <a:pt x="565" y="224"/>
                  </a:lnTo>
                  <a:lnTo>
                    <a:pt x="567" y="224"/>
                  </a:lnTo>
                  <a:lnTo>
                    <a:pt x="574" y="224"/>
                  </a:lnTo>
                  <a:lnTo>
                    <a:pt x="574" y="226"/>
                  </a:lnTo>
                  <a:lnTo>
                    <a:pt x="576" y="231"/>
                  </a:lnTo>
                  <a:lnTo>
                    <a:pt x="583" y="236"/>
                  </a:lnTo>
                  <a:lnTo>
                    <a:pt x="587" y="233"/>
                  </a:lnTo>
                  <a:lnTo>
                    <a:pt x="594" y="236"/>
                  </a:lnTo>
                  <a:lnTo>
                    <a:pt x="596" y="236"/>
                  </a:lnTo>
                  <a:lnTo>
                    <a:pt x="599" y="236"/>
                  </a:lnTo>
                  <a:lnTo>
                    <a:pt x="599" y="236"/>
                  </a:lnTo>
                  <a:lnTo>
                    <a:pt x="599" y="236"/>
                  </a:lnTo>
                  <a:lnTo>
                    <a:pt x="603" y="238"/>
                  </a:lnTo>
                  <a:lnTo>
                    <a:pt x="603" y="242"/>
                  </a:lnTo>
                  <a:lnTo>
                    <a:pt x="606" y="242"/>
                  </a:lnTo>
                  <a:lnTo>
                    <a:pt x="608" y="242"/>
                  </a:lnTo>
                  <a:lnTo>
                    <a:pt x="610" y="240"/>
                  </a:lnTo>
                  <a:lnTo>
                    <a:pt x="612" y="240"/>
                  </a:lnTo>
                  <a:lnTo>
                    <a:pt x="615" y="238"/>
                  </a:lnTo>
                  <a:lnTo>
                    <a:pt x="617" y="238"/>
                  </a:lnTo>
                  <a:lnTo>
                    <a:pt x="619" y="238"/>
                  </a:lnTo>
                  <a:lnTo>
                    <a:pt x="621" y="238"/>
                  </a:lnTo>
                  <a:lnTo>
                    <a:pt x="624" y="236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3"/>
                  </a:lnTo>
                  <a:lnTo>
                    <a:pt x="631" y="236"/>
                  </a:lnTo>
                  <a:lnTo>
                    <a:pt x="631" y="238"/>
                  </a:lnTo>
                  <a:lnTo>
                    <a:pt x="633" y="240"/>
                  </a:lnTo>
                  <a:lnTo>
                    <a:pt x="635" y="242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7" y="240"/>
                  </a:lnTo>
                  <a:lnTo>
                    <a:pt x="637" y="240"/>
                  </a:lnTo>
                  <a:lnTo>
                    <a:pt x="637" y="240"/>
                  </a:lnTo>
                  <a:lnTo>
                    <a:pt x="637" y="238"/>
                  </a:lnTo>
                  <a:lnTo>
                    <a:pt x="640" y="236"/>
                  </a:lnTo>
                  <a:lnTo>
                    <a:pt x="642" y="233"/>
                  </a:lnTo>
                  <a:lnTo>
                    <a:pt x="644" y="233"/>
                  </a:lnTo>
                  <a:lnTo>
                    <a:pt x="644" y="233"/>
                  </a:lnTo>
                  <a:lnTo>
                    <a:pt x="646" y="233"/>
                  </a:lnTo>
                  <a:lnTo>
                    <a:pt x="646" y="233"/>
                  </a:lnTo>
                  <a:lnTo>
                    <a:pt x="646" y="233"/>
                  </a:lnTo>
                  <a:lnTo>
                    <a:pt x="649" y="236"/>
                  </a:lnTo>
                  <a:lnTo>
                    <a:pt x="651" y="236"/>
                  </a:lnTo>
                  <a:lnTo>
                    <a:pt x="651" y="233"/>
                  </a:lnTo>
                  <a:lnTo>
                    <a:pt x="651" y="233"/>
                  </a:lnTo>
                  <a:lnTo>
                    <a:pt x="651" y="233"/>
                  </a:lnTo>
                  <a:lnTo>
                    <a:pt x="653" y="233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1"/>
                  </a:lnTo>
                  <a:lnTo>
                    <a:pt x="662" y="233"/>
                  </a:lnTo>
                  <a:lnTo>
                    <a:pt x="665" y="233"/>
                  </a:lnTo>
                  <a:lnTo>
                    <a:pt x="667" y="233"/>
                  </a:lnTo>
                  <a:lnTo>
                    <a:pt x="669" y="236"/>
                  </a:lnTo>
                  <a:lnTo>
                    <a:pt x="669" y="236"/>
                  </a:lnTo>
                  <a:lnTo>
                    <a:pt x="671" y="238"/>
                  </a:lnTo>
                  <a:lnTo>
                    <a:pt x="671" y="240"/>
                  </a:lnTo>
                  <a:lnTo>
                    <a:pt x="674" y="240"/>
                  </a:lnTo>
                  <a:lnTo>
                    <a:pt x="676" y="242"/>
                  </a:lnTo>
                  <a:lnTo>
                    <a:pt x="678" y="245"/>
                  </a:lnTo>
                  <a:lnTo>
                    <a:pt x="680" y="247"/>
                  </a:lnTo>
                  <a:lnTo>
                    <a:pt x="680" y="249"/>
                  </a:lnTo>
                  <a:lnTo>
                    <a:pt x="683" y="249"/>
                  </a:lnTo>
                  <a:lnTo>
                    <a:pt x="683" y="249"/>
                  </a:lnTo>
                  <a:lnTo>
                    <a:pt x="680" y="249"/>
                  </a:lnTo>
                  <a:lnTo>
                    <a:pt x="680" y="251"/>
                  </a:lnTo>
                  <a:lnTo>
                    <a:pt x="678" y="251"/>
                  </a:lnTo>
                  <a:lnTo>
                    <a:pt x="676" y="249"/>
                  </a:lnTo>
                  <a:lnTo>
                    <a:pt x="676" y="251"/>
                  </a:lnTo>
                  <a:lnTo>
                    <a:pt x="674" y="249"/>
                  </a:lnTo>
                  <a:lnTo>
                    <a:pt x="671" y="251"/>
                  </a:lnTo>
                  <a:lnTo>
                    <a:pt x="671" y="249"/>
                  </a:lnTo>
                  <a:lnTo>
                    <a:pt x="671" y="251"/>
                  </a:lnTo>
                  <a:lnTo>
                    <a:pt x="671" y="251"/>
                  </a:lnTo>
                  <a:lnTo>
                    <a:pt x="671" y="254"/>
                  </a:lnTo>
                  <a:lnTo>
                    <a:pt x="671" y="256"/>
                  </a:lnTo>
                  <a:lnTo>
                    <a:pt x="671" y="258"/>
                  </a:lnTo>
                  <a:lnTo>
                    <a:pt x="671" y="260"/>
                  </a:lnTo>
                  <a:lnTo>
                    <a:pt x="674" y="260"/>
                  </a:lnTo>
                  <a:lnTo>
                    <a:pt x="671" y="263"/>
                  </a:lnTo>
                  <a:lnTo>
                    <a:pt x="671" y="260"/>
                  </a:lnTo>
                  <a:lnTo>
                    <a:pt x="669" y="260"/>
                  </a:lnTo>
                  <a:lnTo>
                    <a:pt x="669" y="260"/>
                  </a:lnTo>
                  <a:lnTo>
                    <a:pt x="669" y="258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4"/>
                  </a:lnTo>
                  <a:lnTo>
                    <a:pt x="667" y="254"/>
                  </a:lnTo>
                  <a:lnTo>
                    <a:pt x="667" y="254"/>
                  </a:lnTo>
                  <a:lnTo>
                    <a:pt x="665" y="254"/>
                  </a:lnTo>
                  <a:lnTo>
                    <a:pt x="665" y="256"/>
                  </a:lnTo>
                  <a:lnTo>
                    <a:pt x="665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2" y="258"/>
                  </a:lnTo>
                  <a:lnTo>
                    <a:pt x="660" y="260"/>
                  </a:lnTo>
                  <a:lnTo>
                    <a:pt x="660" y="260"/>
                  </a:lnTo>
                  <a:lnTo>
                    <a:pt x="655" y="263"/>
                  </a:lnTo>
                  <a:lnTo>
                    <a:pt x="653" y="260"/>
                  </a:lnTo>
                  <a:lnTo>
                    <a:pt x="651" y="260"/>
                  </a:lnTo>
                  <a:lnTo>
                    <a:pt x="651" y="260"/>
                  </a:lnTo>
                  <a:lnTo>
                    <a:pt x="651" y="260"/>
                  </a:lnTo>
                  <a:lnTo>
                    <a:pt x="651" y="263"/>
                  </a:lnTo>
                  <a:lnTo>
                    <a:pt x="651" y="265"/>
                  </a:lnTo>
                  <a:lnTo>
                    <a:pt x="649" y="267"/>
                  </a:lnTo>
                  <a:lnTo>
                    <a:pt x="649" y="270"/>
                  </a:lnTo>
                  <a:lnTo>
                    <a:pt x="646" y="270"/>
                  </a:lnTo>
                  <a:lnTo>
                    <a:pt x="644" y="272"/>
                  </a:lnTo>
                  <a:lnTo>
                    <a:pt x="644" y="272"/>
                  </a:lnTo>
                  <a:lnTo>
                    <a:pt x="642" y="272"/>
                  </a:lnTo>
                  <a:lnTo>
                    <a:pt x="640" y="272"/>
                  </a:lnTo>
                  <a:lnTo>
                    <a:pt x="640" y="272"/>
                  </a:lnTo>
                  <a:lnTo>
                    <a:pt x="637" y="274"/>
                  </a:lnTo>
                  <a:lnTo>
                    <a:pt x="637" y="274"/>
                  </a:lnTo>
                  <a:lnTo>
                    <a:pt x="637" y="274"/>
                  </a:lnTo>
                  <a:lnTo>
                    <a:pt x="635" y="274"/>
                  </a:lnTo>
                  <a:lnTo>
                    <a:pt x="637" y="279"/>
                  </a:lnTo>
                  <a:lnTo>
                    <a:pt x="637" y="279"/>
                  </a:lnTo>
                  <a:lnTo>
                    <a:pt x="640" y="281"/>
                  </a:lnTo>
                  <a:lnTo>
                    <a:pt x="642" y="283"/>
                  </a:lnTo>
                  <a:lnTo>
                    <a:pt x="644" y="285"/>
                  </a:lnTo>
                  <a:lnTo>
                    <a:pt x="640" y="288"/>
                  </a:lnTo>
                  <a:lnTo>
                    <a:pt x="640" y="292"/>
                  </a:lnTo>
                  <a:lnTo>
                    <a:pt x="633" y="301"/>
                  </a:lnTo>
                  <a:lnTo>
                    <a:pt x="631" y="306"/>
                  </a:lnTo>
                  <a:lnTo>
                    <a:pt x="631" y="310"/>
                  </a:lnTo>
                  <a:lnTo>
                    <a:pt x="628" y="315"/>
                  </a:lnTo>
                  <a:lnTo>
                    <a:pt x="628" y="313"/>
                  </a:lnTo>
                  <a:lnTo>
                    <a:pt x="626" y="313"/>
                  </a:lnTo>
                  <a:lnTo>
                    <a:pt x="624" y="315"/>
                  </a:lnTo>
                  <a:lnTo>
                    <a:pt x="621" y="315"/>
                  </a:lnTo>
                  <a:lnTo>
                    <a:pt x="619" y="315"/>
                  </a:lnTo>
                  <a:lnTo>
                    <a:pt x="619" y="315"/>
                  </a:lnTo>
                  <a:lnTo>
                    <a:pt x="617" y="315"/>
                  </a:lnTo>
                  <a:lnTo>
                    <a:pt x="615" y="317"/>
                  </a:lnTo>
                  <a:lnTo>
                    <a:pt x="612" y="322"/>
                  </a:lnTo>
                  <a:lnTo>
                    <a:pt x="615" y="324"/>
                  </a:lnTo>
                  <a:lnTo>
                    <a:pt x="615" y="326"/>
                  </a:lnTo>
                  <a:lnTo>
                    <a:pt x="617" y="326"/>
                  </a:lnTo>
                  <a:lnTo>
                    <a:pt x="619" y="329"/>
                  </a:lnTo>
                  <a:lnTo>
                    <a:pt x="621" y="329"/>
                  </a:lnTo>
                  <a:lnTo>
                    <a:pt x="621" y="329"/>
                  </a:lnTo>
                  <a:lnTo>
                    <a:pt x="621" y="329"/>
                  </a:lnTo>
                  <a:lnTo>
                    <a:pt x="621" y="329"/>
                  </a:lnTo>
                  <a:lnTo>
                    <a:pt x="621" y="329"/>
                  </a:lnTo>
                  <a:lnTo>
                    <a:pt x="624" y="329"/>
                  </a:lnTo>
                  <a:lnTo>
                    <a:pt x="624" y="331"/>
                  </a:lnTo>
                  <a:lnTo>
                    <a:pt x="626" y="331"/>
                  </a:lnTo>
                  <a:lnTo>
                    <a:pt x="626" y="331"/>
                  </a:lnTo>
                  <a:lnTo>
                    <a:pt x="628" y="333"/>
                  </a:lnTo>
                  <a:lnTo>
                    <a:pt x="628" y="335"/>
                  </a:lnTo>
                  <a:lnTo>
                    <a:pt x="626" y="335"/>
                  </a:lnTo>
                  <a:lnTo>
                    <a:pt x="626" y="335"/>
                  </a:lnTo>
                  <a:lnTo>
                    <a:pt x="624" y="335"/>
                  </a:lnTo>
                  <a:lnTo>
                    <a:pt x="624" y="335"/>
                  </a:lnTo>
                  <a:lnTo>
                    <a:pt x="621" y="338"/>
                  </a:lnTo>
                  <a:lnTo>
                    <a:pt x="617" y="340"/>
                  </a:lnTo>
                  <a:lnTo>
                    <a:pt x="617" y="342"/>
                  </a:lnTo>
                  <a:lnTo>
                    <a:pt x="617" y="342"/>
                  </a:lnTo>
                  <a:lnTo>
                    <a:pt x="617" y="342"/>
                  </a:lnTo>
                  <a:lnTo>
                    <a:pt x="617" y="344"/>
                  </a:lnTo>
                  <a:lnTo>
                    <a:pt x="617" y="344"/>
                  </a:lnTo>
                  <a:lnTo>
                    <a:pt x="615" y="344"/>
                  </a:lnTo>
                  <a:lnTo>
                    <a:pt x="615" y="347"/>
                  </a:lnTo>
                  <a:lnTo>
                    <a:pt x="612" y="349"/>
                  </a:lnTo>
                  <a:lnTo>
                    <a:pt x="610" y="349"/>
                  </a:lnTo>
                  <a:lnTo>
                    <a:pt x="608" y="347"/>
                  </a:lnTo>
                  <a:lnTo>
                    <a:pt x="606" y="347"/>
                  </a:lnTo>
                  <a:lnTo>
                    <a:pt x="606" y="349"/>
                  </a:lnTo>
                  <a:lnTo>
                    <a:pt x="603" y="351"/>
                  </a:lnTo>
                  <a:lnTo>
                    <a:pt x="603" y="351"/>
                  </a:lnTo>
                  <a:lnTo>
                    <a:pt x="599" y="353"/>
                  </a:lnTo>
                  <a:lnTo>
                    <a:pt x="599" y="356"/>
                  </a:lnTo>
                  <a:lnTo>
                    <a:pt x="599" y="356"/>
                  </a:lnTo>
                  <a:lnTo>
                    <a:pt x="599" y="360"/>
                  </a:lnTo>
                  <a:lnTo>
                    <a:pt x="603" y="360"/>
                  </a:lnTo>
                  <a:lnTo>
                    <a:pt x="603" y="360"/>
                  </a:lnTo>
                  <a:lnTo>
                    <a:pt x="606" y="363"/>
                  </a:lnTo>
                  <a:lnTo>
                    <a:pt x="606" y="360"/>
                  </a:lnTo>
                  <a:lnTo>
                    <a:pt x="610" y="360"/>
                  </a:lnTo>
                  <a:lnTo>
                    <a:pt x="610" y="360"/>
                  </a:lnTo>
                  <a:lnTo>
                    <a:pt x="610" y="360"/>
                  </a:lnTo>
                  <a:lnTo>
                    <a:pt x="610" y="360"/>
                  </a:lnTo>
                  <a:lnTo>
                    <a:pt x="610" y="365"/>
                  </a:lnTo>
                  <a:lnTo>
                    <a:pt x="610" y="367"/>
                  </a:lnTo>
                  <a:lnTo>
                    <a:pt x="610" y="367"/>
                  </a:lnTo>
                  <a:lnTo>
                    <a:pt x="610" y="369"/>
                  </a:lnTo>
                  <a:lnTo>
                    <a:pt x="612" y="372"/>
                  </a:lnTo>
                  <a:lnTo>
                    <a:pt x="612" y="372"/>
                  </a:lnTo>
                  <a:lnTo>
                    <a:pt x="615" y="372"/>
                  </a:lnTo>
                  <a:lnTo>
                    <a:pt x="617" y="369"/>
                  </a:lnTo>
                  <a:lnTo>
                    <a:pt x="617" y="369"/>
                  </a:lnTo>
                  <a:lnTo>
                    <a:pt x="619" y="369"/>
                  </a:lnTo>
                  <a:lnTo>
                    <a:pt x="621" y="372"/>
                  </a:lnTo>
                  <a:lnTo>
                    <a:pt x="626" y="376"/>
                  </a:lnTo>
                  <a:lnTo>
                    <a:pt x="626" y="381"/>
                  </a:lnTo>
                  <a:lnTo>
                    <a:pt x="626" y="383"/>
                  </a:lnTo>
                  <a:lnTo>
                    <a:pt x="628" y="385"/>
                  </a:lnTo>
                  <a:lnTo>
                    <a:pt x="626" y="387"/>
                  </a:lnTo>
                  <a:lnTo>
                    <a:pt x="628" y="387"/>
                  </a:lnTo>
                  <a:lnTo>
                    <a:pt x="626" y="390"/>
                  </a:lnTo>
                  <a:lnTo>
                    <a:pt x="626" y="392"/>
                  </a:lnTo>
                  <a:lnTo>
                    <a:pt x="626" y="392"/>
                  </a:lnTo>
                  <a:lnTo>
                    <a:pt x="626" y="394"/>
                  </a:lnTo>
                  <a:lnTo>
                    <a:pt x="626" y="397"/>
                  </a:lnTo>
                  <a:lnTo>
                    <a:pt x="631" y="399"/>
                  </a:lnTo>
                  <a:lnTo>
                    <a:pt x="633" y="399"/>
                  </a:lnTo>
                  <a:lnTo>
                    <a:pt x="635" y="401"/>
                  </a:lnTo>
                  <a:lnTo>
                    <a:pt x="637" y="401"/>
                  </a:lnTo>
                  <a:lnTo>
                    <a:pt x="637" y="401"/>
                  </a:lnTo>
                  <a:lnTo>
                    <a:pt x="637" y="401"/>
                  </a:lnTo>
                  <a:lnTo>
                    <a:pt x="640" y="399"/>
                  </a:lnTo>
                  <a:lnTo>
                    <a:pt x="640" y="397"/>
                  </a:lnTo>
                  <a:lnTo>
                    <a:pt x="640" y="394"/>
                  </a:lnTo>
                  <a:lnTo>
                    <a:pt x="640" y="392"/>
                  </a:lnTo>
                  <a:lnTo>
                    <a:pt x="642" y="390"/>
                  </a:lnTo>
                  <a:lnTo>
                    <a:pt x="642" y="390"/>
                  </a:lnTo>
                  <a:lnTo>
                    <a:pt x="642" y="390"/>
                  </a:lnTo>
                  <a:lnTo>
                    <a:pt x="646" y="392"/>
                  </a:lnTo>
                  <a:lnTo>
                    <a:pt x="649" y="394"/>
                  </a:lnTo>
                  <a:lnTo>
                    <a:pt x="651" y="394"/>
                  </a:lnTo>
                  <a:lnTo>
                    <a:pt x="649" y="394"/>
                  </a:lnTo>
                  <a:lnTo>
                    <a:pt x="649" y="397"/>
                  </a:lnTo>
                  <a:lnTo>
                    <a:pt x="646" y="399"/>
                  </a:lnTo>
                  <a:lnTo>
                    <a:pt x="642" y="403"/>
                  </a:lnTo>
                  <a:lnTo>
                    <a:pt x="637" y="403"/>
                  </a:lnTo>
                  <a:lnTo>
                    <a:pt x="637" y="403"/>
                  </a:lnTo>
                  <a:lnTo>
                    <a:pt x="633" y="408"/>
                  </a:lnTo>
                  <a:lnTo>
                    <a:pt x="631" y="410"/>
                  </a:lnTo>
                  <a:lnTo>
                    <a:pt x="631" y="410"/>
                  </a:lnTo>
                  <a:lnTo>
                    <a:pt x="626" y="410"/>
                  </a:lnTo>
                  <a:lnTo>
                    <a:pt x="624" y="410"/>
                  </a:lnTo>
                  <a:lnTo>
                    <a:pt x="621" y="415"/>
                  </a:lnTo>
                  <a:lnTo>
                    <a:pt x="619" y="415"/>
                  </a:lnTo>
                  <a:lnTo>
                    <a:pt x="617" y="417"/>
                  </a:lnTo>
                  <a:lnTo>
                    <a:pt x="617" y="417"/>
                  </a:lnTo>
                  <a:lnTo>
                    <a:pt x="615" y="417"/>
                  </a:lnTo>
                  <a:lnTo>
                    <a:pt x="615" y="415"/>
                  </a:lnTo>
                  <a:lnTo>
                    <a:pt x="606" y="412"/>
                  </a:lnTo>
                  <a:lnTo>
                    <a:pt x="606" y="412"/>
                  </a:lnTo>
                  <a:lnTo>
                    <a:pt x="603" y="412"/>
                  </a:lnTo>
                  <a:lnTo>
                    <a:pt x="603" y="415"/>
                  </a:lnTo>
                  <a:lnTo>
                    <a:pt x="603" y="415"/>
                  </a:lnTo>
                  <a:lnTo>
                    <a:pt x="603" y="419"/>
                  </a:lnTo>
                  <a:lnTo>
                    <a:pt x="603" y="424"/>
                  </a:lnTo>
                  <a:lnTo>
                    <a:pt x="603" y="428"/>
                  </a:lnTo>
                  <a:lnTo>
                    <a:pt x="601" y="431"/>
                  </a:lnTo>
                  <a:lnTo>
                    <a:pt x="601" y="433"/>
                  </a:lnTo>
                  <a:lnTo>
                    <a:pt x="599" y="437"/>
                  </a:lnTo>
                  <a:lnTo>
                    <a:pt x="596" y="437"/>
                  </a:lnTo>
                  <a:lnTo>
                    <a:pt x="596" y="437"/>
                  </a:lnTo>
                  <a:lnTo>
                    <a:pt x="592" y="437"/>
                  </a:lnTo>
                  <a:lnTo>
                    <a:pt x="590" y="437"/>
                  </a:lnTo>
                  <a:lnTo>
                    <a:pt x="585" y="442"/>
                  </a:lnTo>
                  <a:lnTo>
                    <a:pt x="581" y="444"/>
                  </a:lnTo>
                  <a:lnTo>
                    <a:pt x="581" y="446"/>
                  </a:lnTo>
                  <a:lnTo>
                    <a:pt x="578" y="446"/>
                  </a:lnTo>
                  <a:lnTo>
                    <a:pt x="574" y="453"/>
                  </a:lnTo>
                  <a:lnTo>
                    <a:pt x="576" y="453"/>
                  </a:lnTo>
                  <a:lnTo>
                    <a:pt x="572" y="458"/>
                  </a:lnTo>
                  <a:lnTo>
                    <a:pt x="576" y="460"/>
                  </a:lnTo>
                  <a:lnTo>
                    <a:pt x="576" y="465"/>
                  </a:lnTo>
                  <a:lnTo>
                    <a:pt x="576" y="465"/>
                  </a:lnTo>
                  <a:lnTo>
                    <a:pt x="576" y="467"/>
                  </a:lnTo>
                  <a:lnTo>
                    <a:pt x="578" y="469"/>
                  </a:lnTo>
                  <a:lnTo>
                    <a:pt x="578" y="471"/>
                  </a:lnTo>
                  <a:lnTo>
                    <a:pt x="576" y="471"/>
                  </a:lnTo>
                  <a:lnTo>
                    <a:pt x="576" y="474"/>
                  </a:lnTo>
                  <a:lnTo>
                    <a:pt x="576" y="474"/>
                  </a:lnTo>
                  <a:lnTo>
                    <a:pt x="576" y="474"/>
                  </a:lnTo>
                  <a:lnTo>
                    <a:pt x="578" y="478"/>
                  </a:lnTo>
                  <a:lnTo>
                    <a:pt x="581" y="483"/>
                  </a:lnTo>
                  <a:lnTo>
                    <a:pt x="581" y="483"/>
                  </a:lnTo>
                  <a:lnTo>
                    <a:pt x="583" y="483"/>
                  </a:lnTo>
                  <a:lnTo>
                    <a:pt x="583" y="483"/>
                  </a:lnTo>
                  <a:lnTo>
                    <a:pt x="583" y="480"/>
                  </a:lnTo>
                  <a:lnTo>
                    <a:pt x="583" y="478"/>
                  </a:lnTo>
                  <a:lnTo>
                    <a:pt x="583" y="478"/>
                  </a:lnTo>
                  <a:lnTo>
                    <a:pt x="585" y="478"/>
                  </a:lnTo>
                  <a:lnTo>
                    <a:pt x="587" y="478"/>
                  </a:lnTo>
                  <a:lnTo>
                    <a:pt x="590" y="478"/>
                  </a:lnTo>
                  <a:lnTo>
                    <a:pt x="592" y="483"/>
                  </a:lnTo>
                  <a:lnTo>
                    <a:pt x="592" y="483"/>
                  </a:lnTo>
                  <a:lnTo>
                    <a:pt x="592" y="485"/>
                  </a:lnTo>
                  <a:lnTo>
                    <a:pt x="590" y="485"/>
                  </a:lnTo>
                  <a:lnTo>
                    <a:pt x="590" y="490"/>
                  </a:lnTo>
                  <a:lnTo>
                    <a:pt x="590" y="494"/>
                  </a:lnTo>
                  <a:lnTo>
                    <a:pt x="587" y="496"/>
                  </a:lnTo>
                  <a:lnTo>
                    <a:pt x="587" y="501"/>
                  </a:lnTo>
                  <a:lnTo>
                    <a:pt x="587" y="503"/>
                  </a:lnTo>
                  <a:lnTo>
                    <a:pt x="585" y="505"/>
                  </a:lnTo>
                  <a:lnTo>
                    <a:pt x="585" y="508"/>
                  </a:lnTo>
                  <a:lnTo>
                    <a:pt x="583" y="510"/>
                  </a:lnTo>
                  <a:lnTo>
                    <a:pt x="583" y="510"/>
                  </a:lnTo>
                  <a:lnTo>
                    <a:pt x="583" y="512"/>
                  </a:lnTo>
                  <a:lnTo>
                    <a:pt x="583" y="514"/>
                  </a:lnTo>
                  <a:lnTo>
                    <a:pt x="585" y="517"/>
                  </a:lnTo>
                  <a:lnTo>
                    <a:pt x="585" y="517"/>
                  </a:lnTo>
                  <a:lnTo>
                    <a:pt x="585" y="517"/>
                  </a:lnTo>
                  <a:lnTo>
                    <a:pt x="585" y="519"/>
                  </a:lnTo>
                  <a:lnTo>
                    <a:pt x="583" y="524"/>
                  </a:lnTo>
                  <a:lnTo>
                    <a:pt x="583" y="524"/>
                  </a:lnTo>
                  <a:lnTo>
                    <a:pt x="581" y="526"/>
                  </a:lnTo>
                  <a:lnTo>
                    <a:pt x="581" y="526"/>
                  </a:lnTo>
                  <a:lnTo>
                    <a:pt x="581" y="528"/>
                  </a:lnTo>
                  <a:lnTo>
                    <a:pt x="581" y="535"/>
                  </a:lnTo>
                  <a:lnTo>
                    <a:pt x="583" y="535"/>
                  </a:lnTo>
                  <a:lnTo>
                    <a:pt x="583" y="535"/>
                  </a:lnTo>
                  <a:lnTo>
                    <a:pt x="583" y="535"/>
                  </a:lnTo>
                  <a:lnTo>
                    <a:pt x="585" y="535"/>
                  </a:lnTo>
                  <a:lnTo>
                    <a:pt x="587" y="535"/>
                  </a:lnTo>
                  <a:lnTo>
                    <a:pt x="587" y="539"/>
                  </a:lnTo>
                  <a:lnTo>
                    <a:pt x="587" y="539"/>
                  </a:lnTo>
                  <a:lnTo>
                    <a:pt x="587" y="539"/>
                  </a:lnTo>
                  <a:lnTo>
                    <a:pt x="587" y="542"/>
                  </a:lnTo>
                  <a:lnTo>
                    <a:pt x="587" y="544"/>
                  </a:lnTo>
                  <a:lnTo>
                    <a:pt x="587" y="544"/>
                  </a:lnTo>
                  <a:lnTo>
                    <a:pt x="587" y="546"/>
                  </a:lnTo>
                  <a:lnTo>
                    <a:pt x="585" y="546"/>
                  </a:lnTo>
                  <a:lnTo>
                    <a:pt x="585" y="546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78" y="549"/>
                  </a:lnTo>
                  <a:lnTo>
                    <a:pt x="578" y="551"/>
                  </a:lnTo>
                  <a:lnTo>
                    <a:pt x="576" y="553"/>
                  </a:lnTo>
                  <a:lnTo>
                    <a:pt x="576" y="553"/>
                  </a:lnTo>
                  <a:lnTo>
                    <a:pt x="572" y="555"/>
                  </a:lnTo>
                  <a:lnTo>
                    <a:pt x="572" y="560"/>
                  </a:lnTo>
                  <a:lnTo>
                    <a:pt x="567" y="560"/>
                  </a:lnTo>
                  <a:lnTo>
                    <a:pt x="565" y="560"/>
                  </a:lnTo>
                  <a:lnTo>
                    <a:pt x="565" y="560"/>
                  </a:lnTo>
                  <a:lnTo>
                    <a:pt x="562" y="560"/>
                  </a:lnTo>
                  <a:lnTo>
                    <a:pt x="562" y="558"/>
                  </a:lnTo>
                  <a:lnTo>
                    <a:pt x="560" y="558"/>
                  </a:lnTo>
                  <a:lnTo>
                    <a:pt x="558" y="560"/>
                  </a:lnTo>
                  <a:lnTo>
                    <a:pt x="556" y="562"/>
                  </a:lnTo>
                  <a:lnTo>
                    <a:pt x="556" y="562"/>
                  </a:lnTo>
                  <a:lnTo>
                    <a:pt x="556" y="562"/>
                  </a:lnTo>
                  <a:lnTo>
                    <a:pt x="553" y="562"/>
                  </a:lnTo>
                  <a:lnTo>
                    <a:pt x="551" y="564"/>
                  </a:lnTo>
                  <a:lnTo>
                    <a:pt x="551" y="564"/>
                  </a:lnTo>
                  <a:lnTo>
                    <a:pt x="551" y="567"/>
                  </a:lnTo>
                  <a:lnTo>
                    <a:pt x="551" y="569"/>
                  </a:lnTo>
                  <a:lnTo>
                    <a:pt x="551" y="573"/>
                  </a:lnTo>
                  <a:lnTo>
                    <a:pt x="549" y="573"/>
                  </a:lnTo>
                  <a:lnTo>
                    <a:pt x="549" y="573"/>
                  </a:lnTo>
                  <a:lnTo>
                    <a:pt x="549" y="571"/>
                  </a:lnTo>
                  <a:lnTo>
                    <a:pt x="547" y="571"/>
                  </a:lnTo>
                  <a:lnTo>
                    <a:pt x="547" y="569"/>
                  </a:lnTo>
                  <a:lnTo>
                    <a:pt x="544" y="567"/>
                  </a:lnTo>
                  <a:lnTo>
                    <a:pt x="544" y="567"/>
                  </a:lnTo>
                  <a:lnTo>
                    <a:pt x="542" y="567"/>
                  </a:lnTo>
                  <a:lnTo>
                    <a:pt x="542" y="564"/>
                  </a:lnTo>
                  <a:lnTo>
                    <a:pt x="540" y="564"/>
                  </a:lnTo>
                  <a:lnTo>
                    <a:pt x="540" y="567"/>
                  </a:lnTo>
                  <a:lnTo>
                    <a:pt x="540" y="567"/>
                  </a:lnTo>
                  <a:lnTo>
                    <a:pt x="538" y="569"/>
                  </a:lnTo>
                  <a:lnTo>
                    <a:pt x="535" y="571"/>
                  </a:lnTo>
                  <a:lnTo>
                    <a:pt x="535" y="576"/>
                  </a:lnTo>
                  <a:lnTo>
                    <a:pt x="533" y="578"/>
                  </a:lnTo>
                  <a:lnTo>
                    <a:pt x="535" y="578"/>
                  </a:lnTo>
                  <a:lnTo>
                    <a:pt x="538" y="580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2" y="585"/>
                  </a:lnTo>
                  <a:lnTo>
                    <a:pt x="544" y="585"/>
                  </a:lnTo>
                  <a:lnTo>
                    <a:pt x="544" y="585"/>
                  </a:lnTo>
                  <a:lnTo>
                    <a:pt x="542" y="587"/>
                  </a:lnTo>
                  <a:lnTo>
                    <a:pt x="542" y="587"/>
                  </a:lnTo>
                  <a:lnTo>
                    <a:pt x="544" y="587"/>
                  </a:lnTo>
                  <a:lnTo>
                    <a:pt x="547" y="587"/>
                  </a:lnTo>
                  <a:lnTo>
                    <a:pt x="551" y="587"/>
                  </a:lnTo>
                  <a:lnTo>
                    <a:pt x="551" y="592"/>
                  </a:lnTo>
                  <a:lnTo>
                    <a:pt x="553" y="592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51" y="594"/>
                  </a:lnTo>
                  <a:lnTo>
                    <a:pt x="551" y="596"/>
                  </a:lnTo>
                  <a:lnTo>
                    <a:pt x="551" y="596"/>
                  </a:lnTo>
                  <a:lnTo>
                    <a:pt x="549" y="603"/>
                  </a:lnTo>
                  <a:lnTo>
                    <a:pt x="549" y="603"/>
                  </a:lnTo>
                  <a:lnTo>
                    <a:pt x="549" y="603"/>
                  </a:lnTo>
                  <a:lnTo>
                    <a:pt x="549" y="605"/>
                  </a:lnTo>
                  <a:lnTo>
                    <a:pt x="544" y="605"/>
                  </a:lnTo>
                  <a:lnTo>
                    <a:pt x="542" y="603"/>
                  </a:lnTo>
                  <a:lnTo>
                    <a:pt x="542" y="603"/>
                  </a:lnTo>
                  <a:lnTo>
                    <a:pt x="542" y="605"/>
                  </a:lnTo>
                  <a:lnTo>
                    <a:pt x="544" y="605"/>
                  </a:lnTo>
                  <a:lnTo>
                    <a:pt x="544" y="607"/>
                  </a:lnTo>
                  <a:lnTo>
                    <a:pt x="544" y="610"/>
                  </a:lnTo>
                  <a:lnTo>
                    <a:pt x="544" y="614"/>
                  </a:lnTo>
                  <a:lnTo>
                    <a:pt x="544" y="617"/>
                  </a:lnTo>
                  <a:lnTo>
                    <a:pt x="549" y="619"/>
                  </a:lnTo>
                  <a:lnTo>
                    <a:pt x="549" y="619"/>
                  </a:lnTo>
                  <a:lnTo>
                    <a:pt x="551" y="621"/>
                  </a:lnTo>
                  <a:lnTo>
                    <a:pt x="551" y="623"/>
                  </a:lnTo>
                  <a:lnTo>
                    <a:pt x="551" y="626"/>
                  </a:lnTo>
                  <a:lnTo>
                    <a:pt x="547" y="628"/>
                  </a:lnTo>
                  <a:lnTo>
                    <a:pt x="544" y="630"/>
                  </a:lnTo>
                  <a:lnTo>
                    <a:pt x="540" y="630"/>
                  </a:lnTo>
                  <a:lnTo>
                    <a:pt x="538" y="628"/>
                  </a:lnTo>
                  <a:lnTo>
                    <a:pt x="538" y="630"/>
                  </a:lnTo>
                  <a:lnTo>
                    <a:pt x="538" y="632"/>
                  </a:lnTo>
                  <a:lnTo>
                    <a:pt x="538" y="635"/>
                  </a:lnTo>
                  <a:lnTo>
                    <a:pt x="535" y="637"/>
                  </a:lnTo>
                  <a:lnTo>
                    <a:pt x="535" y="637"/>
                  </a:lnTo>
                  <a:lnTo>
                    <a:pt x="533" y="639"/>
                  </a:lnTo>
                  <a:lnTo>
                    <a:pt x="533" y="639"/>
                  </a:lnTo>
                  <a:lnTo>
                    <a:pt x="531" y="639"/>
                  </a:lnTo>
                  <a:lnTo>
                    <a:pt x="528" y="639"/>
                  </a:lnTo>
                  <a:lnTo>
                    <a:pt x="526" y="639"/>
                  </a:lnTo>
                  <a:lnTo>
                    <a:pt x="524" y="641"/>
                  </a:lnTo>
                  <a:lnTo>
                    <a:pt x="522" y="644"/>
                  </a:lnTo>
                  <a:lnTo>
                    <a:pt x="519" y="644"/>
                  </a:lnTo>
                  <a:lnTo>
                    <a:pt x="519" y="646"/>
                  </a:lnTo>
                  <a:lnTo>
                    <a:pt x="522" y="648"/>
                  </a:lnTo>
                  <a:lnTo>
                    <a:pt x="519" y="648"/>
                  </a:lnTo>
                  <a:lnTo>
                    <a:pt x="519" y="651"/>
                  </a:lnTo>
                  <a:lnTo>
                    <a:pt x="515" y="651"/>
                  </a:lnTo>
                  <a:lnTo>
                    <a:pt x="513" y="651"/>
                  </a:lnTo>
                  <a:lnTo>
                    <a:pt x="513" y="653"/>
                  </a:lnTo>
                  <a:lnTo>
                    <a:pt x="510" y="655"/>
                  </a:lnTo>
                  <a:lnTo>
                    <a:pt x="508" y="655"/>
                  </a:lnTo>
                  <a:lnTo>
                    <a:pt x="506" y="655"/>
                  </a:lnTo>
                  <a:lnTo>
                    <a:pt x="506" y="655"/>
                  </a:lnTo>
                  <a:lnTo>
                    <a:pt x="504" y="657"/>
                  </a:lnTo>
                  <a:lnTo>
                    <a:pt x="504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9" y="653"/>
                  </a:lnTo>
                  <a:lnTo>
                    <a:pt x="497" y="653"/>
                  </a:lnTo>
                  <a:lnTo>
                    <a:pt x="497" y="653"/>
                  </a:lnTo>
                  <a:lnTo>
                    <a:pt x="492" y="655"/>
                  </a:lnTo>
                  <a:lnTo>
                    <a:pt x="492" y="657"/>
                  </a:lnTo>
                  <a:lnTo>
                    <a:pt x="494" y="657"/>
                  </a:lnTo>
                  <a:lnTo>
                    <a:pt x="494" y="660"/>
                  </a:lnTo>
                  <a:lnTo>
                    <a:pt x="494" y="662"/>
                  </a:lnTo>
                  <a:lnTo>
                    <a:pt x="494" y="662"/>
                  </a:lnTo>
                  <a:lnTo>
                    <a:pt x="494" y="662"/>
                  </a:lnTo>
                  <a:lnTo>
                    <a:pt x="494" y="662"/>
                  </a:lnTo>
                  <a:lnTo>
                    <a:pt x="494" y="662"/>
                  </a:lnTo>
                  <a:lnTo>
                    <a:pt x="497" y="664"/>
                  </a:lnTo>
                  <a:lnTo>
                    <a:pt x="494" y="664"/>
                  </a:lnTo>
                  <a:lnTo>
                    <a:pt x="494" y="664"/>
                  </a:lnTo>
                  <a:lnTo>
                    <a:pt x="492" y="664"/>
                  </a:lnTo>
                  <a:lnTo>
                    <a:pt x="492" y="666"/>
                  </a:lnTo>
                  <a:lnTo>
                    <a:pt x="492" y="666"/>
                  </a:lnTo>
                  <a:lnTo>
                    <a:pt x="490" y="669"/>
                  </a:lnTo>
                  <a:lnTo>
                    <a:pt x="490" y="673"/>
                  </a:lnTo>
                  <a:lnTo>
                    <a:pt x="490" y="673"/>
                  </a:lnTo>
                  <a:lnTo>
                    <a:pt x="490" y="676"/>
                  </a:lnTo>
                  <a:lnTo>
                    <a:pt x="492" y="676"/>
                  </a:lnTo>
                  <a:lnTo>
                    <a:pt x="494" y="676"/>
                  </a:lnTo>
                  <a:lnTo>
                    <a:pt x="497" y="678"/>
                  </a:lnTo>
                  <a:lnTo>
                    <a:pt x="494" y="678"/>
                  </a:lnTo>
                  <a:lnTo>
                    <a:pt x="497" y="680"/>
                  </a:lnTo>
                  <a:lnTo>
                    <a:pt x="499" y="680"/>
                  </a:lnTo>
                  <a:lnTo>
                    <a:pt x="501" y="680"/>
                  </a:lnTo>
                  <a:lnTo>
                    <a:pt x="504" y="682"/>
                  </a:lnTo>
                  <a:lnTo>
                    <a:pt x="504" y="682"/>
                  </a:lnTo>
                  <a:lnTo>
                    <a:pt x="504" y="682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4" y="689"/>
                  </a:lnTo>
                  <a:lnTo>
                    <a:pt x="504" y="691"/>
                  </a:lnTo>
                  <a:lnTo>
                    <a:pt x="504" y="694"/>
                  </a:lnTo>
                  <a:lnTo>
                    <a:pt x="504" y="696"/>
                  </a:lnTo>
                  <a:lnTo>
                    <a:pt x="506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92" y="700"/>
                  </a:lnTo>
                  <a:lnTo>
                    <a:pt x="488" y="700"/>
                  </a:lnTo>
                  <a:lnTo>
                    <a:pt x="485" y="698"/>
                  </a:lnTo>
                  <a:lnTo>
                    <a:pt x="479" y="703"/>
                  </a:lnTo>
                  <a:lnTo>
                    <a:pt x="476" y="703"/>
                  </a:lnTo>
                  <a:lnTo>
                    <a:pt x="474" y="700"/>
                  </a:lnTo>
                  <a:lnTo>
                    <a:pt x="472" y="700"/>
                  </a:lnTo>
                  <a:lnTo>
                    <a:pt x="472" y="700"/>
                  </a:lnTo>
                  <a:lnTo>
                    <a:pt x="470" y="703"/>
                  </a:lnTo>
                  <a:lnTo>
                    <a:pt x="470" y="705"/>
                  </a:lnTo>
                  <a:lnTo>
                    <a:pt x="470" y="707"/>
                  </a:lnTo>
                  <a:lnTo>
                    <a:pt x="467" y="710"/>
                  </a:lnTo>
                  <a:lnTo>
                    <a:pt x="463" y="714"/>
                  </a:lnTo>
                  <a:lnTo>
                    <a:pt x="463" y="716"/>
                  </a:lnTo>
                  <a:lnTo>
                    <a:pt x="463" y="719"/>
                  </a:lnTo>
                  <a:lnTo>
                    <a:pt x="463" y="723"/>
                  </a:lnTo>
                  <a:lnTo>
                    <a:pt x="451" y="719"/>
                  </a:lnTo>
                  <a:lnTo>
                    <a:pt x="440" y="716"/>
                  </a:lnTo>
                  <a:lnTo>
                    <a:pt x="426" y="714"/>
                  </a:lnTo>
                  <a:lnTo>
                    <a:pt x="422" y="714"/>
                  </a:lnTo>
                  <a:lnTo>
                    <a:pt x="420" y="714"/>
                  </a:lnTo>
                  <a:lnTo>
                    <a:pt x="420" y="714"/>
                  </a:lnTo>
                  <a:lnTo>
                    <a:pt x="420" y="714"/>
                  </a:lnTo>
                  <a:lnTo>
                    <a:pt x="417" y="714"/>
                  </a:lnTo>
                  <a:lnTo>
                    <a:pt x="417" y="710"/>
                  </a:lnTo>
                  <a:lnTo>
                    <a:pt x="415" y="710"/>
                  </a:lnTo>
                  <a:lnTo>
                    <a:pt x="413" y="710"/>
                  </a:lnTo>
                  <a:lnTo>
                    <a:pt x="408" y="710"/>
                  </a:lnTo>
                  <a:lnTo>
                    <a:pt x="404" y="712"/>
                  </a:lnTo>
                  <a:lnTo>
                    <a:pt x="401" y="712"/>
                  </a:lnTo>
                  <a:lnTo>
                    <a:pt x="399" y="714"/>
                  </a:lnTo>
                  <a:lnTo>
                    <a:pt x="399" y="716"/>
                  </a:lnTo>
                  <a:lnTo>
                    <a:pt x="399" y="716"/>
                  </a:lnTo>
                  <a:lnTo>
                    <a:pt x="399" y="716"/>
                  </a:lnTo>
                  <a:lnTo>
                    <a:pt x="397" y="719"/>
                  </a:lnTo>
                  <a:lnTo>
                    <a:pt x="401" y="719"/>
                  </a:lnTo>
                  <a:lnTo>
                    <a:pt x="399" y="721"/>
                  </a:lnTo>
                  <a:lnTo>
                    <a:pt x="397" y="723"/>
                  </a:lnTo>
                  <a:lnTo>
                    <a:pt x="395" y="723"/>
                  </a:lnTo>
                  <a:lnTo>
                    <a:pt x="395" y="725"/>
                  </a:lnTo>
                  <a:lnTo>
                    <a:pt x="395" y="728"/>
                  </a:lnTo>
                  <a:lnTo>
                    <a:pt x="392" y="730"/>
                  </a:lnTo>
                  <a:lnTo>
                    <a:pt x="392" y="728"/>
                  </a:lnTo>
                  <a:lnTo>
                    <a:pt x="390" y="728"/>
                  </a:lnTo>
                  <a:lnTo>
                    <a:pt x="388" y="728"/>
                  </a:lnTo>
                  <a:lnTo>
                    <a:pt x="386" y="730"/>
                  </a:lnTo>
                  <a:lnTo>
                    <a:pt x="386" y="728"/>
                  </a:lnTo>
                  <a:lnTo>
                    <a:pt x="381" y="725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7" y="721"/>
                  </a:lnTo>
                  <a:lnTo>
                    <a:pt x="374" y="721"/>
                  </a:lnTo>
                  <a:lnTo>
                    <a:pt x="370" y="719"/>
                  </a:lnTo>
                  <a:lnTo>
                    <a:pt x="370" y="716"/>
                  </a:lnTo>
                  <a:lnTo>
                    <a:pt x="367" y="714"/>
                  </a:lnTo>
                  <a:lnTo>
                    <a:pt x="367" y="712"/>
                  </a:lnTo>
                  <a:lnTo>
                    <a:pt x="367" y="710"/>
                  </a:lnTo>
                  <a:lnTo>
                    <a:pt x="367" y="707"/>
                  </a:lnTo>
                  <a:lnTo>
                    <a:pt x="367" y="707"/>
                  </a:lnTo>
                  <a:lnTo>
                    <a:pt x="370" y="705"/>
                  </a:lnTo>
                  <a:lnTo>
                    <a:pt x="370" y="705"/>
                  </a:lnTo>
                  <a:lnTo>
                    <a:pt x="370" y="703"/>
                  </a:lnTo>
                  <a:lnTo>
                    <a:pt x="372" y="700"/>
                  </a:lnTo>
                  <a:lnTo>
                    <a:pt x="374" y="700"/>
                  </a:lnTo>
                  <a:lnTo>
                    <a:pt x="374" y="703"/>
                  </a:lnTo>
                  <a:lnTo>
                    <a:pt x="377" y="705"/>
                  </a:lnTo>
                  <a:lnTo>
                    <a:pt x="379" y="703"/>
                  </a:lnTo>
                  <a:lnTo>
                    <a:pt x="379" y="703"/>
                  </a:lnTo>
                  <a:lnTo>
                    <a:pt x="381" y="705"/>
                  </a:lnTo>
                  <a:lnTo>
                    <a:pt x="383" y="705"/>
                  </a:lnTo>
                  <a:lnTo>
                    <a:pt x="383" y="705"/>
                  </a:lnTo>
                  <a:lnTo>
                    <a:pt x="386" y="705"/>
                  </a:lnTo>
                  <a:lnTo>
                    <a:pt x="386" y="705"/>
                  </a:lnTo>
                  <a:lnTo>
                    <a:pt x="388" y="703"/>
                  </a:lnTo>
                  <a:lnTo>
                    <a:pt x="390" y="700"/>
                  </a:lnTo>
                  <a:lnTo>
                    <a:pt x="390" y="698"/>
                  </a:lnTo>
                  <a:lnTo>
                    <a:pt x="392" y="694"/>
                  </a:lnTo>
                  <a:lnTo>
                    <a:pt x="392" y="689"/>
                  </a:lnTo>
                  <a:lnTo>
                    <a:pt x="395" y="685"/>
                  </a:lnTo>
                  <a:lnTo>
                    <a:pt x="395" y="678"/>
                  </a:lnTo>
                  <a:lnTo>
                    <a:pt x="392" y="676"/>
                  </a:lnTo>
                  <a:lnTo>
                    <a:pt x="390" y="669"/>
                  </a:lnTo>
                  <a:lnTo>
                    <a:pt x="388" y="666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2"/>
                  </a:lnTo>
                  <a:lnTo>
                    <a:pt x="383" y="660"/>
                  </a:lnTo>
                  <a:lnTo>
                    <a:pt x="383" y="660"/>
                  </a:lnTo>
                  <a:lnTo>
                    <a:pt x="383" y="660"/>
                  </a:lnTo>
                  <a:lnTo>
                    <a:pt x="379" y="660"/>
                  </a:lnTo>
                  <a:lnTo>
                    <a:pt x="379" y="662"/>
                  </a:lnTo>
                  <a:lnTo>
                    <a:pt x="379" y="664"/>
                  </a:lnTo>
                  <a:lnTo>
                    <a:pt x="379" y="664"/>
                  </a:lnTo>
                  <a:lnTo>
                    <a:pt x="379" y="664"/>
                  </a:lnTo>
                  <a:lnTo>
                    <a:pt x="379" y="664"/>
                  </a:lnTo>
                  <a:lnTo>
                    <a:pt x="377" y="664"/>
                  </a:lnTo>
                  <a:lnTo>
                    <a:pt x="377" y="662"/>
                  </a:lnTo>
                  <a:lnTo>
                    <a:pt x="374" y="662"/>
                  </a:lnTo>
                  <a:lnTo>
                    <a:pt x="374" y="660"/>
                  </a:lnTo>
                  <a:lnTo>
                    <a:pt x="374" y="660"/>
                  </a:lnTo>
                  <a:lnTo>
                    <a:pt x="374" y="657"/>
                  </a:lnTo>
                  <a:lnTo>
                    <a:pt x="372" y="653"/>
                  </a:lnTo>
                  <a:lnTo>
                    <a:pt x="370" y="653"/>
                  </a:lnTo>
                  <a:lnTo>
                    <a:pt x="372" y="651"/>
                  </a:lnTo>
                  <a:lnTo>
                    <a:pt x="370" y="651"/>
                  </a:lnTo>
                  <a:lnTo>
                    <a:pt x="370" y="648"/>
                  </a:lnTo>
                  <a:lnTo>
                    <a:pt x="370" y="646"/>
                  </a:lnTo>
                  <a:lnTo>
                    <a:pt x="367" y="646"/>
                  </a:lnTo>
                  <a:lnTo>
                    <a:pt x="367" y="646"/>
                  </a:lnTo>
                  <a:lnTo>
                    <a:pt x="365" y="644"/>
                  </a:lnTo>
                  <a:lnTo>
                    <a:pt x="365" y="644"/>
                  </a:lnTo>
                  <a:lnTo>
                    <a:pt x="365" y="641"/>
                  </a:lnTo>
                  <a:lnTo>
                    <a:pt x="365" y="641"/>
                  </a:lnTo>
                  <a:lnTo>
                    <a:pt x="365" y="641"/>
                  </a:lnTo>
                  <a:lnTo>
                    <a:pt x="365" y="641"/>
                  </a:lnTo>
                  <a:lnTo>
                    <a:pt x="365" y="641"/>
                  </a:lnTo>
                  <a:lnTo>
                    <a:pt x="365" y="641"/>
                  </a:lnTo>
                  <a:lnTo>
                    <a:pt x="365" y="639"/>
                  </a:lnTo>
                  <a:lnTo>
                    <a:pt x="365" y="639"/>
                  </a:lnTo>
                  <a:lnTo>
                    <a:pt x="365" y="637"/>
                  </a:lnTo>
                  <a:lnTo>
                    <a:pt x="365" y="637"/>
                  </a:lnTo>
                  <a:lnTo>
                    <a:pt x="363" y="635"/>
                  </a:lnTo>
                  <a:lnTo>
                    <a:pt x="356" y="632"/>
                  </a:lnTo>
                  <a:lnTo>
                    <a:pt x="354" y="632"/>
                  </a:lnTo>
                  <a:lnTo>
                    <a:pt x="349" y="630"/>
                  </a:lnTo>
                  <a:lnTo>
                    <a:pt x="345" y="628"/>
                  </a:lnTo>
                  <a:lnTo>
                    <a:pt x="345" y="628"/>
                  </a:lnTo>
                  <a:lnTo>
                    <a:pt x="345" y="626"/>
                  </a:lnTo>
                  <a:lnTo>
                    <a:pt x="345" y="626"/>
                  </a:lnTo>
                  <a:lnTo>
                    <a:pt x="343" y="621"/>
                  </a:lnTo>
                  <a:lnTo>
                    <a:pt x="340" y="612"/>
                  </a:lnTo>
                  <a:lnTo>
                    <a:pt x="336" y="607"/>
                  </a:lnTo>
                  <a:lnTo>
                    <a:pt x="331" y="601"/>
                  </a:lnTo>
                  <a:lnTo>
                    <a:pt x="329" y="601"/>
                  </a:lnTo>
                  <a:lnTo>
                    <a:pt x="324" y="596"/>
                  </a:lnTo>
                  <a:lnTo>
                    <a:pt x="315" y="594"/>
                  </a:lnTo>
                  <a:lnTo>
                    <a:pt x="311" y="592"/>
                  </a:lnTo>
                  <a:lnTo>
                    <a:pt x="311" y="592"/>
                  </a:lnTo>
                  <a:lnTo>
                    <a:pt x="311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293" y="587"/>
                  </a:lnTo>
                  <a:lnTo>
                    <a:pt x="288" y="587"/>
                  </a:lnTo>
                  <a:lnTo>
                    <a:pt x="288" y="589"/>
                  </a:lnTo>
                  <a:lnTo>
                    <a:pt x="288" y="587"/>
                  </a:lnTo>
                  <a:lnTo>
                    <a:pt x="286" y="587"/>
                  </a:lnTo>
                  <a:lnTo>
                    <a:pt x="286" y="587"/>
                  </a:lnTo>
                  <a:lnTo>
                    <a:pt x="284" y="587"/>
                  </a:lnTo>
                  <a:lnTo>
                    <a:pt x="284" y="585"/>
                  </a:lnTo>
                  <a:lnTo>
                    <a:pt x="281" y="585"/>
                  </a:lnTo>
                  <a:lnTo>
                    <a:pt x="277" y="580"/>
                  </a:lnTo>
                  <a:lnTo>
                    <a:pt x="275" y="580"/>
                  </a:lnTo>
                  <a:lnTo>
                    <a:pt x="272" y="578"/>
                  </a:lnTo>
                  <a:lnTo>
                    <a:pt x="275" y="578"/>
                  </a:lnTo>
                  <a:lnTo>
                    <a:pt x="275" y="576"/>
                  </a:lnTo>
                  <a:lnTo>
                    <a:pt x="275" y="578"/>
                  </a:lnTo>
                  <a:lnTo>
                    <a:pt x="279" y="576"/>
                  </a:lnTo>
                  <a:lnTo>
                    <a:pt x="279" y="576"/>
                  </a:lnTo>
                  <a:lnTo>
                    <a:pt x="281" y="571"/>
                  </a:lnTo>
                  <a:lnTo>
                    <a:pt x="284" y="567"/>
                  </a:lnTo>
                  <a:lnTo>
                    <a:pt x="284" y="564"/>
                  </a:lnTo>
                  <a:lnTo>
                    <a:pt x="284" y="562"/>
                  </a:lnTo>
                  <a:lnTo>
                    <a:pt x="284" y="560"/>
                  </a:lnTo>
                  <a:lnTo>
                    <a:pt x="284" y="560"/>
                  </a:lnTo>
                  <a:lnTo>
                    <a:pt x="284" y="560"/>
                  </a:lnTo>
                  <a:lnTo>
                    <a:pt x="281" y="558"/>
                  </a:lnTo>
                  <a:lnTo>
                    <a:pt x="281" y="555"/>
                  </a:lnTo>
                  <a:lnTo>
                    <a:pt x="281" y="555"/>
                  </a:lnTo>
                  <a:lnTo>
                    <a:pt x="281" y="555"/>
                  </a:lnTo>
                  <a:lnTo>
                    <a:pt x="284" y="553"/>
                  </a:lnTo>
                  <a:lnTo>
                    <a:pt x="284" y="551"/>
                  </a:lnTo>
                  <a:lnTo>
                    <a:pt x="284" y="551"/>
                  </a:lnTo>
                  <a:lnTo>
                    <a:pt x="284" y="551"/>
                  </a:lnTo>
                  <a:lnTo>
                    <a:pt x="286" y="551"/>
                  </a:lnTo>
                  <a:lnTo>
                    <a:pt x="286" y="549"/>
                  </a:lnTo>
                  <a:lnTo>
                    <a:pt x="286" y="546"/>
                  </a:lnTo>
                  <a:lnTo>
                    <a:pt x="284" y="544"/>
                  </a:lnTo>
                  <a:lnTo>
                    <a:pt x="281" y="539"/>
                  </a:lnTo>
                  <a:lnTo>
                    <a:pt x="279" y="537"/>
                  </a:lnTo>
                  <a:lnTo>
                    <a:pt x="275" y="535"/>
                  </a:lnTo>
                  <a:lnTo>
                    <a:pt x="270" y="533"/>
                  </a:lnTo>
                  <a:lnTo>
                    <a:pt x="263" y="528"/>
                  </a:lnTo>
                  <a:lnTo>
                    <a:pt x="247" y="526"/>
                  </a:lnTo>
                  <a:lnTo>
                    <a:pt x="234" y="526"/>
                  </a:lnTo>
                  <a:lnTo>
                    <a:pt x="225" y="528"/>
                  </a:lnTo>
                  <a:lnTo>
                    <a:pt x="225" y="530"/>
                  </a:lnTo>
                  <a:lnTo>
                    <a:pt x="222" y="530"/>
                  </a:lnTo>
                  <a:lnTo>
                    <a:pt x="222" y="533"/>
                  </a:lnTo>
                  <a:lnTo>
                    <a:pt x="225" y="533"/>
                  </a:lnTo>
                  <a:lnTo>
                    <a:pt x="222" y="535"/>
                  </a:lnTo>
                  <a:lnTo>
                    <a:pt x="225" y="535"/>
                  </a:lnTo>
                  <a:lnTo>
                    <a:pt x="225" y="535"/>
                  </a:lnTo>
                  <a:lnTo>
                    <a:pt x="225" y="535"/>
                  </a:lnTo>
                  <a:lnTo>
                    <a:pt x="225" y="537"/>
                  </a:lnTo>
                  <a:lnTo>
                    <a:pt x="220" y="539"/>
                  </a:lnTo>
                  <a:lnTo>
                    <a:pt x="218" y="539"/>
                  </a:lnTo>
                  <a:lnTo>
                    <a:pt x="218" y="537"/>
                  </a:lnTo>
                  <a:lnTo>
                    <a:pt x="216" y="535"/>
                  </a:lnTo>
                  <a:lnTo>
                    <a:pt x="211" y="535"/>
                  </a:lnTo>
                  <a:lnTo>
                    <a:pt x="211" y="533"/>
                  </a:lnTo>
                  <a:lnTo>
                    <a:pt x="211" y="533"/>
                  </a:lnTo>
                  <a:lnTo>
                    <a:pt x="211" y="530"/>
                  </a:lnTo>
                  <a:lnTo>
                    <a:pt x="209" y="528"/>
                  </a:lnTo>
                  <a:lnTo>
                    <a:pt x="209" y="526"/>
                  </a:lnTo>
                  <a:lnTo>
                    <a:pt x="209" y="524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09" y="519"/>
                  </a:lnTo>
                  <a:lnTo>
                    <a:pt x="209" y="519"/>
                  </a:lnTo>
                  <a:lnTo>
                    <a:pt x="209" y="517"/>
                  </a:lnTo>
                  <a:lnTo>
                    <a:pt x="206" y="514"/>
                  </a:lnTo>
                  <a:lnTo>
                    <a:pt x="209" y="514"/>
                  </a:lnTo>
                  <a:lnTo>
                    <a:pt x="211" y="514"/>
                  </a:lnTo>
                  <a:lnTo>
                    <a:pt x="211" y="512"/>
                  </a:lnTo>
                  <a:lnTo>
                    <a:pt x="213" y="514"/>
                  </a:lnTo>
                  <a:lnTo>
                    <a:pt x="216" y="512"/>
                  </a:lnTo>
                  <a:lnTo>
                    <a:pt x="216" y="510"/>
                  </a:lnTo>
                  <a:lnTo>
                    <a:pt x="216" y="510"/>
                  </a:lnTo>
                  <a:lnTo>
                    <a:pt x="213" y="508"/>
                  </a:lnTo>
                  <a:lnTo>
                    <a:pt x="216" y="508"/>
                  </a:lnTo>
                  <a:lnTo>
                    <a:pt x="216" y="505"/>
                  </a:lnTo>
                  <a:lnTo>
                    <a:pt x="220" y="501"/>
                  </a:lnTo>
                  <a:lnTo>
                    <a:pt x="220" y="492"/>
                  </a:lnTo>
                  <a:lnTo>
                    <a:pt x="220" y="485"/>
                  </a:lnTo>
                  <a:lnTo>
                    <a:pt x="220" y="478"/>
                  </a:lnTo>
                  <a:lnTo>
                    <a:pt x="220" y="476"/>
                  </a:lnTo>
                  <a:lnTo>
                    <a:pt x="222" y="471"/>
                  </a:lnTo>
                  <a:lnTo>
                    <a:pt x="222" y="465"/>
                  </a:lnTo>
                  <a:lnTo>
                    <a:pt x="220" y="456"/>
                  </a:lnTo>
                  <a:lnTo>
                    <a:pt x="220" y="442"/>
                  </a:lnTo>
                  <a:lnTo>
                    <a:pt x="218" y="431"/>
                  </a:lnTo>
                  <a:lnTo>
                    <a:pt x="213" y="415"/>
                  </a:lnTo>
                  <a:lnTo>
                    <a:pt x="211" y="412"/>
                  </a:lnTo>
                  <a:lnTo>
                    <a:pt x="206" y="408"/>
                  </a:lnTo>
                  <a:lnTo>
                    <a:pt x="206" y="406"/>
                  </a:lnTo>
                  <a:lnTo>
                    <a:pt x="204" y="403"/>
                  </a:lnTo>
                  <a:lnTo>
                    <a:pt x="204" y="403"/>
                  </a:lnTo>
                  <a:lnTo>
                    <a:pt x="200" y="401"/>
                  </a:lnTo>
                  <a:lnTo>
                    <a:pt x="200" y="399"/>
                  </a:lnTo>
                  <a:lnTo>
                    <a:pt x="200" y="399"/>
                  </a:lnTo>
                  <a:lnTo>
                    <a:pt x="200" y="397"/>
                  </a:lnTo>
                  <a:lnTo>
                    <a:pt x="197" y="392"/>
                  </a:lnTo>
                  <a:lnTo>
                    <a:pt x="195" y="385"/>
                  </a:lnTo>
                  <a:lnTo>
                    <a:pt x="195" y="383"/>
                  </a:lnTo>
                  <a:lnTo>
                    <a:pt x="193" y="378"/>
                  </a:lnTo>
                  <a:lnTo>
                    <a:pt x="191" y="378"/>
                  </a:lnTo>
                  <a:lnTo>
                    <a:pt x="191" y="376"/>
                  </a:lnTo>
                  <a:lnTo>
                    <a:pt x="191" y="372"/>
                  </a:lnTo>
                  <a:lnTo>
                    <a:pt x="188" y="372"/>
                  </a:lnTo>
                  <a:lnTo>
                    <a:pt x="188" y="372"/>
                  </a:lnTo>
                  <a:lnTo>
                    <a:pt x="186" y="372"/>
                  </a:lnTo>
                  <a:lnTo>
                    <a:pt x="184" y="372"/>
                  </a:lnTo>
                  <a:lnTo>
                    <a:pt x="184" y="369"/>
                  </a:lnTo>
                  <a:lnTo>
                    <a:pt x="186" y="369"/>
                  </a:lnTo>
                  <a:lnTo>
                    <a:pt x="184" y="369"/>
                  </a:lnTo>
                  <a:lnTo>
                    <a:pt x="184" y="365"/>
                  </a:lnTo>
                  <a:lnTo>
                    <a:pt x="184" y="363"/>
                  </a:lnTo>
                  <a:lnTo>
                    <a:pt x="179" y="356"/>
                  </a:lnTo>
                  <a:lnTo>
                    <a:pt x="179" y="356"/>
                  </a:lnTo>
                  <a:lnTo>
                    <a:pt x="177" y="353"/>
                  </a:lnTo>
                  <a:lnTo>
                    <a:pt x="175" y="351"/>
                  </a:lnTo>
                  <a:lnTo>
                    <a:pt x="172" y="351"/>
                  </a:lnTo>
                  <a:lnTo>
                    <a:pt x="170" y="349"/>
                  </a:lnTo>
                  <a:lnTo>
                    <a:pt x="166" y="347"/>
                  </a:lnTo>
                  <a:lnTo>
                    <a:pt x="166" y="342"/>
                  </a:lnTo>
                  <a:lnTo>
                    <a:pt x="163" y="340"/>
                  </a:lnTo>
                  <a:lnTo>
                    <a:pt x="163" y="338"/>
                  </a:lnTo>
                  <a:lnTo>
                    <a:pt x="163" y="333"/>
                  </a:lnTo>
                  <a:lnTo>
                    <a:pt x="161" y="333"/>
                  </a:lnTo>
                  <a:lnTo>
                    <a:pt x="161" y="331"/>
                  </a:lnTo>
                  <a:lnTo>
                    <a:pt x="159" y="329"/>
                  </a:lnTo>
                  <a:lnTo>
                    <a:pt x="159" y="326"/>
                  </a:lnTo>
                  <a:lnTo>
                    <a:pt x="157" y="326"/>
                  </a:lnTo>
                  <a:lnTo>
                    <a:pt x="157" y="324"/>
                  </a:lnTo>
                  <a:lnTo>
                    <a:pt x="157" y="319"/>
                  </a:lnTo>
                  <a:lnTo>
                    <a:pt x="157" y="317"/>
                  </a:lnTo>
                  <a:lnTo>
                    <a:pt x="159" y="315"/>
                  </a:lnTo>
                  <a:lnTo>
                    <a:pt x="157" y="308"/>
                  </a:lnTo>
                  <a:lnTo>
                    <a:pt x="157" y="308"/>
                  </a:lnTo>
                  <a:lnTo>
                    <a:pt x="154" y="301"/>
                  </a:lnTo>
                  <a:lnTo>
                    <a:pt x="154" y="290"/>
                  </a:lnTo>
                  <a:lnTo>
                    <a:pt x="152" y="281"/>
                  </a:lnTo>
                  <a:lnTo>
                    <a:pt x="150" y="276"/>
                  </a:lnTo>
                  <a:lnTo>
                    <a:pt x="150" y="276"/>
                  </a:lnTo>
                  <a:lnTo>
                    <a:pt x="152" y="274"/>
                  </a:lnTo>
                  <a:lnTo>
                    <a:pt x="152" y="274"/>
                  </a:lnTo>
                  <a:lnTo>
                    <a:pt x="152" y="270"/>
                  </a:lnTo>
                  <a:lnTo>
                    <a:pt x="150" y="249"/>
                  </a:lnTo>
                  <a:lnTo>
                    <a:pt x="148" y="240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48" y="236"/>
                  </a:lnTo>
                  <a:lnTo>
                    <a:pt x="148" y="233"/>
                  </a:lnTo>
                  <a:lnTo>
                    <a:pt x="145" y="226"/>
                  </a:lnTo>
                  <a:lnTo>
                    <a:pt x="143" y="217"/>
                  </a:lnTo>
                  <a:lnTo>
                    <a:pt x="141" y="213"/>
                  </a:lnTo>
                  <a:lnTo>
                    <a:pt x="141" y="213"/>
                  </a:lnTo>
                  <a:lnTo>
                    <a:pt x="141" y="211"/>
                  </a:lnTo>
                  <a:lnTo>
                    <a:pt x="141" y="208"/>
                  </a:lnTo>
                  <a:lnTo>
                    <a:pt x="138" y="206"/>
                  </a:lnTo>
                  <a:lnTo>
                    <a:pt x="138" y="202"/>
                  </a:lnTo>
                  <a:lnTo>
                    <a:pt x="134" y="195"/>
                  </a:lnTo>
                  <a:lnTo>
                    <a:pt x="132" y="190"/>
                  </a:lnTo>
                  <a:lnTo>
                    <a:pt x="125" y="183"/>
                  </a:lnTo>
                  <a:lnTo>
                    <a:pt x="123" y="179"/>
                  </a:lnTo>
                  <a:lnTo>
                    <a:pt x="116" y="172"/>
                  </a:lnTo>
                  <a:lnTo>
                    <a:pt x="114" y="170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95" y="154"/>
                  </a:lnTo>
                  <a:lnTo>
                    <a:pt x="86" y="149"/>
                  </a:lnTo>
                  <a:lnTo>
                    <a:pt x="84" y="149"/>
                  </a:lnTo>
                  <a:lnTo>
                    <a:pt x="86" y="143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38"/>
                  </a:lnTo>
                  <a:lnTo>
                    <a:pt x="95" y="136"/>
                  </a:lnTo>
                  <a:lnTo>
                    <a:pt x="95" y="136"/>
                  </a:lnTo>
                  <a:lnTo>
                    <a:pt x="98" y="133"/>
                  </a:lnTo>
                  <a:lnTo>
                    <a:pt x="98" y="131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95" y="127"/>
                  </a:lnTo>
                  <a:lnTo>
                    <a:pt x="91" y="124"/>
                  </a:lnTo>
                  <a:lnTo>
                    <a:pt x="84" y="122"/>
                  </a:lnTo>
                  <a:lnTo>
                    <a:pt x="80" y="127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7" y="127"/>
                  </a:lnTo>
                  <a:lnTo>
                    <a:pt x="77" y="124"/>
                  </a:lnTo>
                  <a:lnTo>
                    <a:pt x="75" y="120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5"/>
                  </a:lnTo>
                  <a:lnTo>
                    <a:pt x="73" y="111"/>
                  </a:lnTo>
                  <a:lnTo>
                    <a:pt x="73" y="109"/>
                  </a:lnTo>
                  <a:lnTo>
                    <a:pt x="73" y="106"/>
                  </a:lnTo>
                  <a:lnTo>
                    <a:pt x="70" y="106"/>
                  </a:lnTo>
                  <a:lnTo>
                    <a:pt x="68" y="106"/>
                  </a:lnTo>
                  <a:lnTo>
                    <a:pt x="66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5" y="104"/>
                  </a:lnTo>
                  <a:lnTo>
                    <a:pt x="57" y="102"/>
                  </a:lnTo>
                  <a:lnTo>
                    <a:pt x="59" y="97"/>
                  </a:lnTo>
                  <a:lnTo>
                    <a:pt x="61" y="97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7" y="95"/>
                  </a:lnTo>
                  <a:lnTo>
                    <a:pt x="57" y="93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48" y="95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45" y="102"/>
                  </a:lnTo>
                  <a:lnTo>
                    <a:pt x="43" y="99"/>
                  </a:lnTo>
                  <a:lnTo>
                    <a:pt x="43" y="97"/>
                  </a:lnTo>
                  <a:lnTo>
                    <a:pt x="45" y="93"/>
                  </a:lnTo>
                  <a:lnTo>
                    <a:pt x="45" y="88"/>
                  </a:lnTo>
                  <a:lnTo>
                    <a:pt x="48" y="86"/>
                  </a:lnTo>
                  <a:lnTo>
                    <a:pt x="45" y="86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3" y="81"/>
                  </a:lnTo>
                  <a:lnTo>
                    <a:pt x="43" y="79"/>
                  </a:lnTo>
                  <a:lnTo>
                    <a:pt x="43" y="77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39" y="70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2" y="65"/>
                  </a:lnTo>
                  <a:lnTo>
                    <a:pt x="30" y="65"/>
                  </a:lnTo>
                  <a:lnTo>
                    <a:pt x="23" y="61"/>
                  </a:lnTo>
                  <a:lnTo>
                    <a:pt x="21" y="59"/>
                  </a:lnTo>
                  <a:lnTo>
                    <a:pt x="18" y="59"/>
                  </a:lnTo>
                  <a:lnTo>
                    <a:pt x="16" y="54"/>
                  </a:lnTo>
                  <a:lnTo>
                    <a:pt x="16" y="52"/>
                  </a:lnTo>
                  <a:lnTo>
                    <a:pt x="14" y="50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47"/>
                  </a:lnTo>
                  <a:lnTo>
                    <a:pt x="9" y="47"/>
                  </a:lnTo>
                  <a:lnTo>
                    <a:pt x="9" y="45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7" y="31"/>
                  </a:lnTo>
                  <a:lnTo>
                    <a:pt x="11" y="34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8" y="29"/>
                  </a:lnTo>
                  <a:lnTo>
                    <a:pt x="16" y="27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7" y="11"/>
                  </a:lnTo>
                  <a:lnTo>
                    <a:pt x="32" y="9"/>
                  </a:lnTo>
                  <a:lnTo>
                    <a:pt x="32" y="2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3332" y="2083"/>
              <a:ext cx="89" cy="57"/>
            </a:xfrm>
            <a:custGeom>
              <a:avLst/>
              <a:gdLst/>
              <a:ahLst/>
              <a:cxnLst>
                <a:cxn ang="0">
                  <a:pos x="37" y="30"/>
                </a:cxn>
                <a:cxn ang="0">
                  <a:pos x="41" y="28"/>
                </a:cxn>
                <a:cxn ang="0">
                  <a:pos x="43" y="23"/>
                </a:cxn>
                <a:cxn ang="0">
                  <a:pos x="41" y="16"/>
                </a:cxn>
                <a:cxn ang="0">
                  <a:pos x="48" y="18"/>
                </a:cxn>
                <a:cxn ang="0">
                  <a:pos x="57" y="21"/>
                </a:cxn>
                <a:cxn ang="0">
                  <a:pos x="59" y="21"/>
                </a:cxn>
                <a:cxn ang="0">
                  <a:pos x="55" y="25"/>
                </a:cxn>
                <a:cxn ang="0">
                  <a:pos x="59" y="28"/>
                </a:cxn>
                <a:cxn ang="0">
                  <a:pos x="66" y="23"/>
                </a:cxn>
                <a:cxn ang="0">
                  <a:pos x="68" y="21"/>
                </a:cxn>
                <a:cxn ang="0">
                  <a:pos x="71" y="16"/>
                </a:cxn>
                <a:cxn ang="0">
                  <a:pos x="73" y="9"/>
                </a:cxn>
                <a:cxn ang="0">
                  <a:pos x="77" y="3"/>
                </a:cxn>
                <a:cxn ang="0">
                  <a:pos x="82" y="3"/>
                </a:cxn>
                <a:cxn ang="0">
                  <a:pos x="82" y="7"/>
                </a:cxn>
                <a:cxn ang="0">
                  <a:pos x="86" y="12"/>
                </a:cxn>
                <a:cxn ang="0">
                  <a:pos x="84" y="16"/>
                </a:cxn>
                <a:cxn ang="0">
                  <a:pos x="84" y="21"/>
                </a:cxn>
                <a:cxn ang="0">
                  <a:pos x="86" y="28"/>
                </a:cxn>
                <a:cxn ang="0">
                  <a:pos x="84" y="34"/>
                </a:cxn>
                <a:cxn ang="0">
                  <a:pos x="80" y="39"/>
                </a:cxn>
                <a:cxn ang="0">
                  <a:pos x="75" y="39"/>
                </a:cxn>
                <a:cxn ang="0">
                  <a:pos x="75" y="39"/>
                </a:cxn>
                <a:cxn ang="0">
                  <a:pos x="80" y="43"/>
                </a:cxn>
                <a:cxn ang="0">
                  <a:pos x="82" y="46"/>
                </a:cxn>
                <a:cxn ang="0">
                  <a:pos x="86" y="52"/>
                </a:cxn>
                <a:cxn ang="0">
                  <a:pos x="84" y="57"/>
                </a:cxn>
                <a:cxn ang="0">
                  <a:pos x="80" y="55"/>
                </a:cxn>
                <a:cxn ang="0">
                  <a:pos x="73" y="55"/>
                </a:cxn>
                <a:cxn ang="0">
                  <a:pos x="71" y="52"/>
                </a:cxn>
                <a:cxn ang="0">
                  <a:pos x="68" y="50"/>
                </a:cxn>
                <a:cxn ang="0">
                  <a:pos x="66" y="43"/>
                </a:cxn>
                <a:cxn ang="0">
                  <a:pos x="61" y="39"/>
                </a:cxn>
                <a:cxn ang="0">
                  <a:pos x="59" y="39"/>
                </a:cxn>
                <a:cxn ang="0">
                  <a:pos x="57" y="43"/>
                </a:cxn>
                <a:cxn ang="0">
                  <a:pos x="55" y="43"/>
                </a:cxn>
                <a:cxn ang="0">
                  <a:pos x="50" y="41"/>
                </a:cxn>
                <a:cxn ang="0">
                  <a:pos x="48" y="48"/>
                </a:cxn>
                <a:cxn ang="0">
                  <a:pos x="43" y="48"/>
                </a:cxn>
                <a:cxn ang="0">
                  <a:pos x="41" y="46"/>
                </a:cxn>
                <a:cxn ang="0">
                  <a:pos x="34" y="50"/>
                </a:cxn>
                <a:cxn ang="0">
                  <a:pos x="32" y="52"/>
                </a:cxn>
                <a:cxn ang="0">
                  <a:pos x="21" y="50"/>
                </a:cxn>
                <a:cxn ang="0">
                  <a:pos x="14" y="50"/>
                </a:cxn>
                <a:cxn ang="0">
                  <a:pos x="9" y="50"/>
                </a:cxn>
                <a:cxn ang="0">
                  <a:pos x="5" y="46"/>
                </a:cxn>
                <a:cxn ang="0">
                  <a:pos x="0" y="41"/>
                </a:cxn>
                <a:cxn ang="0">
                  <a:pos x="0" y="34"/>
                </a:cxn>
                <a:cxn ang="0">
                  <a:pos x="5" y="28"/>
                </a:cxn>
                <a:cxn ang="0">
                  <a:pos x="9" y="25"/>
                </a:cxn>
                <a:cxn ang="0">
                  <a:pos x="18" y="25"/>
                </a:cxn>
                <a:cxn ang="0">
                  <a:pos x="21" y="23"/>
                </a:cxn>
                <a:cxn ang="0">
                  <a:pos x="27" y="25"/>
                </a:cxn>
                <a:cxn ang="0">
                  <a:pos x="32" y="30"/>
                </a:cxn>
              </a:cxnLst>
              <a:rect l="0" t="0" r="r" b="b"/>
              <a:pathLst>
                <a:path w="89" h="57">
                  <a:moveTo>
                    <a:pt x="34" y="32"/>
                  </a:moveTo>
                  <a:lnTo>
                    <a:pt x="37" y="32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3" y="25"/>
                  </a:lnTo>
                  <a:lnTo>
                    <a:pt x="41" y="23"/>
                  </a:lnTo>
                  <a:lnTo>
                    <a:pt x="41" y="23"/>
                  </a:lnTo>
                  <a:lnTo>
                    <a:pt x="43" y="23"/>
                  </a:lnTo>
                  <a:lnTo>
                    <a:pt x="43" y="21"/>
                  </a:lnTo>
                  <a:lnTo>
                    <a:pt x="43" y="18"/>
                  </a:lnTo>
                  <a:lnTo>
                    <a:pt x="41" y="18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3" y="18"/>
                  </a:lnTo>
                  <a:lnTo>
                    <a:pt x="46" y="18"/>
                  </a:lnTo>
                  <a:lnTo>
                    <a:pt x="48" y="18"/>
                  </a:lnTo>
                  <a:lnTo>
                    <a:pt x="50" y="21"/>
                  </a:lnTo>
                  <a:lnTo>
                    <a:pt x="52" y="21"/>
                  </a:lnTo>
                  <a:lnTo>
                    <a:pt x="55" y="18"/>
                  </a:lnTo>
                  <a:lnTo>
                    <a:pt x="57" y="21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9" y="23"/>
                  </a:lnTo>
                  <a:lnTo>
                    <a:pt x="59" y="21"/>
                  </a:lnTo>
                  <a:lnTo>
                    <a:pt x="57" y="21"/>
                  </a:lnTo>
                  <a:lnTo>
                    <a:pt x="57" y="23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9" y="25"/>
                  </a:lnTo>
                  <a:lnTo>
                    <a:pt x="59" y="28"/>
                  </a:lnTo>
                  <a:lnTo>
                    <a:pt x="64" y="28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1"/>
                  </a:lnTo>
                  <a:lnTo>
                    <a:pt x="68" y="21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4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7" y="5"/>
                  </a:lnTo>
                  <a:lnTo>
                    <a:pt x="77" y="3"/>
                  </a:lnTo>
                  <a:lnTo>
                    <a:pt x="77" y="0"/>
                  </a:lnTo>
                  <a:lnTo>
                    <a:pt x="80" y="0"/>
                  </a:lnTo>
                  <a:lnTo>
                    <a:pt x="80" y="3"/>
                  </a:lnTo>
                  <a:lnTo>
                    <a:pt x="82" y="3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2" y="7"/>
                  </a:lnTo>
                  <a:lnTo>
                    <a:pt x="84" y="7"/>
                  </a:lnTo>
                  <a:lnTo>
                    <a:pt x="86" y="9"/>
                  </a:lnTo>
                  <a:lnTo>
                    <a:pt x="89" y="9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4"/>
                  </a:lnTo>
                  <a:lnTo>
                    <a:pt x="86" y="16"/>
                  </a:lnTo>
                  <a:lnTo>
                    <a:pt x="84" y="16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21"/>
                  </a:lnTo>
                  <a:lnTo>
                    <a:pt x="84" y="21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5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84" y="30"/>
                  </a:lnTo>
                  <a:lnTo>
                    <a:pt x="86" y="34"/>
                  </a:lnTo>
                  <a:lnTo>
                    <a:pt x="84" y="34"/>
                  </a:lnTo>
                  <a:lnTo>
                    <a:pt x="82" y="37"/>
                  </a:lnTo>
                  <a:lnTo>
                    <a:pt x="80" y="37"/>
                  </a:lnTo>
                  <a:lnTo>
                    <a:pt x="80" y="37"/>
                  </a:lnTo>
                  <a:lnTo>
                    <a:pt x="80" y="39"/>
                  </a:lnTo>
                  <a:lnTo>
                    <a:pt x="80" y="37"/>
                  </a:lnTo>
                  <a:lnTo>
                    <a:pt x="77" y="39"/>
                  </a:lnTo>
                  <a:lnTo>
                    <a:pt x="77" y="39"/>
                  </a:lnTo>
                  <a:lnTo>
                    <a:pt x="75" y="39"/>
                  </a:lnTo>
                  <a:lnTo>
                    <a:pt x="77" y="39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73" y="41"/>
                  </a:lnTo>
                  <a:lnTo>
                    <a:pt x="77" y="41"/>
                  </a:lnTo>
                  <a:lnTo>
                    <a:pt x="80" y="41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6"/>
                  </a:lnTo>
                  <a:lnTo>
                    <a:pt x="82" y="46"/>
                  </a:lnTo>
                  <a:lnTo>
                    <a:pt x="84" y="48"/>
                  </a:lnTo>
                  <a:lnTo>
                    <a:pt x="86" y="50"/>
                  </a:lnTo>
                  <a:lnTo>
                    <a:pt x="84" y="50"/>
                  </a:lnTo>
                  <a:lnTo>
                    <a:pt x="86" y="52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2" y="57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7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1" y="55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48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1"/>
                  </a:lnTo>
                  <a:lnTo>
                    <a:pt x="64" y="41"/>
                  </a:lnTo>
                  <a:lnTo>
                    <a:pt x="61" y="39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9" y="41"/>
                  </a:lnTo>
                  <a:lnTo>
                    <a:pt x="59" y="39"/>
                  </a:lnTo>
                  <a:lnTo>
                    <a:pt x="57" y="39"/>
                  </a:lnTo>
                  <a:lnTo>
                    <a:pt x="55" y="41"/>
                  </a:lnTo>
                  <a:lnTo>
                    <a:pt x="57" y="41"/>
                  </a:lnTo>
                  <a:lnTo>
                    <a:pt x="57" y="43"/>
                  </a:lnTo>
                  <a:lnTo>
                    <a:pt x="57" y="46"/>
                  </a:lnTo>
                  <a:lnTo>
                    <a:pt x="57" y="48"/>
                  </a:lnTo>
                  <a:lnTo>
                    <a:pt x="55" y="46"/>
                  </a:lnTo>
                  <a:lnTo>
                    <a:pt x="55" y="43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52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37" y="43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7" y="50"/>
                  </a:lnTo>
                  <a:lnTo>
                    <a:pt x="37" y="52"/>
                  </a:lnTo>
                  <a:lnTo>
                    <a:pt x="34" y="52"/>
                  </a:lnTo>
                  <a:lnTo>
                    <a:pt x="32" y="52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3" y="50"/>
                  </a:lnTo>
                  <a:lnTo>
                    <a:pt x="21" y="50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6" y="50"/>
                  </a:lnTo>
                  <a:lnTo>
                    <a:pt x="14" y="5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7" y="50"/>
                  </a:lnTo>
                  <a:lnTo>
                    <a:pt x="5" y="48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6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5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7" y="28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4" y="30"/>
                  </a:lnTo>
                  <a:lnTo>
                    <a:pt x="34" y="32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3532" y="2251"/>
              <a:ext cx="16" cy="23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3" y="9"/>
                </a:cxn>
                <a:cxn ang="0">
                  <a:pos x="13" y="11"/>
                </a:cxn>
                <a:cxn ang="0">
                  <a:pos x="13" y="14"/>
                </a:cxn>
                <a:cxn ang="0">
                  <a:pos x="16" y="16"/>
                </a:cxn>
                <a:cxn ang="0">
                  <a:pos x="16" y="21"/>
                </a:cxn>
                <a:cxn ang="0">
                  <a:pos x="13" y="23"/>
                </a:cxn>
                <a:cxn ang="0">
                  <a:pos x="9" y="21"/>
                </a:cxn>
                <a:cxn ang="0">
                  <a:pos x="7" y="16"/>
                </a:cxn>
                <a:cxn ang="0">
                  <a:pos x="4" y="14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1" y="7"/>
                </a:cxn>
              </a:cxnLst>
              <a:rect l="0" t="0" r="r" b="b"/>
              <a:pathLst>
                <a:path w="16" h="23">
                  <a:moveTo>
                    <a:pt x="11" y="7"/>
                  </a:moveTo>
                  <a:lnTo>
                    <a:pt x="13" y="9"/>
                  </a:lnTo>
                  <a:lnTo>
                    <a:pt x="13" y="11"/>
                  </a:lnTo>
                  <a:lnTo>
                    <a:pt x="13" y="14"/>
                  </a:lnTo>
                  <a:lnTo>
                    <a:pt x="16" y="16"/>
                  </a:lnTo>
                  <a:lnTo>
                    <a:pt x="16" y="21"/>
                  </a:lnTo>
                  <a:lnTo>
                    <a:pt x="13" y="23"/>
                  </a:lnTo>
                  <a:lnTo>
                    <a:pt x="9" y="21"/>
                  </a:lnTo>
                  <a:lnTo>
                    <a:pt x="7" y="16"/>
                  </a:lnTo>
                  <a:lnTo>
                    <a:pt x="4" y="1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2"/>
                  </a:lnTo>
                  <a:lnTo>
                    <a:pt x="2" y="0"/>
                  </a:lnTo>
                  <a:lnTo>
                    <a:pt x="9" y="0"/>
                  </a:lnTo>
                  <a:lnTo>
                    <a:pt x="11" y="7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3251" y="2015"/>
              <a:ext cx="15" cy="25"/>
            </a:xfrm>
            <a:custGeom>
              <a:avLst/>
              <a:gdLst/>
              <a:ahLst/>
              <a:cxnLst>
                <a:cxn ang="0">
                  <a:pos x="15" y="9"/>
                </a:cxn>
                <a:cxn ang="0">
                  <a:pos x="13" y="12"/>
                </a:cxn>
                <a:cxn ang="0">
                  <a:pos x="13" y="16"/>
                </a:cxn>
                <a:cxn ang="0">
                  <a:pos x="13" y="16"/>
                </a:cxn>
                <a:cxn ang="0">
                  <a:pos x="11" y="16"/>
                </a:cxn>
                <a:cxn ang="0">
                  <a:pos x="11" y="18"/>
                </a:cxn>
                <a:cxn ang="0">
                  <a:pos x="9" y="18"/>
                </a:cxn>
                <a:cxn ang="0">
                  <a:pos x="9" y="21"/>
                </a:cxn>
                <a:cxn ang="0">
                  <a:pos x="9" y="21"/>
                </a:cxn>
                <a:cxn ang="0">
                  <a:pos x="9" y="21"/>
                </a:cxn>
                <a:cxn ang="0">
                  <a:pos x="6" y="23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4" y="25"/>
                </a:cxn>
                <a:cxn ang="0">
                  <a:pos x="4" y="23"/>
                </a:cxn>
                <a:cxn ang="0">
                  <a:pos x="2" y="25"/>
                </a:cxn>
                <a:cxn ang="0">
                  <a:pos x="2" y="21"/>
                </a:cxn>
                <a:cxn ang="0">
                  <a:pos x="2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9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6" y="3"/>
                </a:cxn>
                <a:cxn ang="0">
                  <a:pos x="9" y="0"/>
                </a:cxn>
                <a:cxn ang="0">
                  <a:pos x="9" y="3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9"/>
                </a:cxn>
              </a:cxnLst>
              <a:rect l="0" t="0" r="r" b="b"/>
              <a:pathLst>
                <a:path w="15" h="25">
                  <a:moveTo>
                    <a:pt x="15" y="9"/>
                  </a:moveTo>
                  <a:lnTo>
                    <a:pt x="13" y="12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9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2" y="25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6" y="5"/>
                  </a:lnTo>
                  <a:lnTo>
                    <a:pt x="6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9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3793" y="1811"/>
              <a:ext cx="351" cy="433"/>
            </a:xfrm>
            <a:custGeom>
              <a:avLst/>
              <a:gdLst/>
              <a:ahLst/>
              <a:cxnLst>
                <a:cxn ang="0">
                  <a:pos x="317" y="324"/>
                </a:cxn>
                <a:cxn ang="0">
                  <a:pos x="335" y="306"/>
                </a:cxn>
                <a:cxn ang="0">
                  <a:pos x="342" y="284"/>
                </a:cxn>
                <a:cxn ang="0">
                  <a:pos x="351" y="270"/>
                </a:cxn>
                <a:cxn ang="0">
                  <a:pos x="337" y="261"/>
                </a:cxn>
                <a:cxn ang="0">
                  <a:pos x="312" y="245"/>
                </a:cxn>
                <a:cxn ang="0">
                  <a:pos x="288" y="241"/>
                </a:cxn>
                <a:cxn ang="0">
                  <a:pos x="281" y="252"/>
                </a:cxn>
                <a:cxn ang="0">
                  <a:pos x="276" y="236"/>
                </a:cxn>
                <a:cxn ang="0">
                  <a:pos x="267" y="227"/>
                </a:cxn>
                <a:cxn ang="0">
                  <a:pos x="256" y="209"/>
                </a:cxn>
                <a:cxn ang="0">
                  <a:pos x="254" y="175"/>
                </a:cxn>
                <a:cxn ang="0">
                  <a:pos x="235" y="159"/>
                </a:cxn>
                <a:cxn ang="0">
                  <a:pos x="244" y="143"/>
                </a:cxn>
                <a:cxn ang="0">
                  <a:pos x="233" y="125"/>
                </a:cxn>
                <a:cxn ang="0">
                  <a:pos x="226" y="102"/>
                </a:cxn>
                <a:cxn ang="0">
                  <a:pos x="213" y="80"/>
                </a:cxn>
                <a:cxn ang="0">
                  <a:pos x="215" y="59"/>
                </a:cxn>
                <a:cxn ang="0">
                  <a:pos x="206" y="48"/>
                </a:cxn>
                <a:cxn ang="0">
                  <a:pos x="185" y="59"/>
                </a:cxn>
                <a:cxn ang="0">
                  <a:pos x="167" y="57"/>
                </a:cxn>
                <a:cxn ang="0">
                  <a:pos x="145" y="32"/>
                </a:cxn>
                <a:cxn ang="0">
                  <a:pos x="129" y="25"/>
                </a:cxn>
                <a:cxn ang="0">
                  <a:pos x="115" y="34"/>
                </a:cxn>
                <a:cxn ang="0">
                  <a:pos x="99" y="27"/>
                </a:cxn>
                <a:cxn ang="0">
                  <a:pos x="111" y="12"/>
                </a:cxn>
                <a:cxn ang="0">
                  <a:pos x="102" y="0"/>
                </a:cxn>
                <a:cxn ang="0">
                  <a:pos x="86" y="9"/>
                </a:cxn>
                <a:cxn ang="0">
                  <a:pos x="59" y="27"/>
                </a:cxn>
                <a:cxn ang="0">
                  <a:pos x="47" y="46"/>
                </a:cxn>
                <a:cxn ang="0">
                  <a:pos x="52" y="52"/>
                </a:cxn>
                <a:cxn ang="0">
                  <a:pos x="34" y="64"/>
                </a:cxn>
                <a:cxn ang="0">
                  <a:pos x="38" y="77"/>
                </a:cxn>
                <a:cxn ang="0">
                  <a:pos x="54" y="98"/>
                </a:cxn>
                <a:cxn ang="0">
                  <a:pos x="65" y="118"/>
                </a:cxn>
                <a:cxn ang="0">
                  <a:pos x="74" y="116"/>
                </a:cxn>
                <a:cxn ang="0">
                  <a:pos x="43" y="132"/>
                </a:cxn>
                <a:cxn ang="0">
                  <a:pos x="24" y="154"/>
                </a:cxn>
                <a:cxn ang="0">
                  <a:pos x="6" y="186"/>
                </a:cxn>
                <a:cxn ang="0">
                  <a:pos x="13" y="195"/>
                </a:cxn>
                <a:cxn ang="0">
                  <a:pos x="11" y="227"/>
                </a:cxn>
                <a:cxn ang="0">
                  <a:pos x="11" y="252"/>
                </a:cxn>
                <a:cxn ang="0">
                  <a:pos x="9" y="263"/>
                </a:cxn>
                <a:cxn ang="0">
                  <a:pos x="6" y="286"/>
                </a:cxn>
                <a:cxn ang="0">
                  <a:pos x="20" y="309"/>
                </a:cxn>
                <a:cxn ang="0">
                  <a:pos x="9" y="320"/>
                </a:cxn>
                <a:cxn ang="0">
                  <a:pos x="43" y="340"/>
                </a:cxn>
                <a:cxn ang="0">
                  <a:pos x="65" y="336"/>
                </a:cxn>
                <a:cxn ang="0">
                  <a:pos x="88" y="343"/>
                </a:cxn>
                <a:cxn ang="0">
                  <a:pos x="97" y="370"/>
                </a:cxn>
                <a:cxn ang="0">
                  <a:pos x="106" y="386"/>
                </a:cxn>
                <a:cxn ang="0">
                  <a:pos x="124" y="397"/>
                </a:cxn>
                <a:cxn ang="0">
                  <a:pos x="140" y="390"/>
                </a:cxn>
                <a:cxn ang="0">
                  <a:pos x="138" y="404"/>
                </a:cxn>
                <a:cxn ang="0">
                  <a:pos x="149" y="413"/>
                </a:cxn>
                <a:cxn ang="0">
                  <a:pos x="151" y="422"/>
                </a:cxn>
                <a:cxn ang="0">
                  <a:pos x="167" y="433"/>
                </a:cxn>
                <a:cxn ang="0">
                  <a:pos x="190" y="411"/>
                </a:cxn>
                <a:cxn ang="0">
                  <a:pos x="210" y="404"/>
                </a:cxn>
                <a:cxn ang="0">
                  <a:pos x="224" y="388"/>
                </a:cxn>
                <a:cxn ang="0">
                  <a:pos x="233" y="372"/>
                </a:cxn>
                <a:cxn ang="0">
                  <a:pos x="260" y="358"/>
                </a:cxn>
                <a:cxn ang="0">
                  <a:pos x="274" y="340"/>
                </a:cxn>
              </a:cxnLst>
              <a:rect l="0" t="0" r="r" b="b"/>
              <a:pathLst>
                <a:path w="351" h="433">
                  <a:moveTo>
                    <a:pt x="290" y="336"/>
                  </a:moveTo>
                  <a:lnTo>
                    <a:pt x="294" y="331"/>
                  </a:lnTo>
                  <a:lnTo>
                    <a:pt x="294" y="334"/>
                  </a:lnTo>
                  <a:lnTo>
                    <a:pt x="297" y="336"/>
                  </a:lnTo>
                  <a:lnTo>
                    <a:pt x="299" y="336"/>
                  </a:lnTo>
                  <a:lnTo>
                    <a:pt x="301" y="338"/>
                  </a:lnTo>
                  <a:lnTo>
                    <a:pt x="303" y="338"/>
                  </a:lnTo>
                  <a:lnTo>
                    <a:pt x="308" y="334"/>
                  </a:lnTo>
                  <a:lnTo>
                    <a:pt x="312" y="331"/>
                  </a:lnTo>
                  <a:lnTo>
                    <a:pt x="315" y="331"/>
                  </a:lnTo>
                  <a:lnTo>
                    <a:pt x="315" y="329"/>
                  </a:lnTo>
                  <a:lnTo>
                    <a:pt x="317" y="327"/>
                  </a:lnTo>
                  <a:lnTo>
                    <a:pt x="317" y="327"/>
                  </a:lnTo>
                  <a:lnTo>
                    <a:pt x="317" y="324"/>
                  </a:lnTo>
                  <a:lnTo>
                    <a:pt x="319" y="324"/>
                  </a:lnTo>
                  <a:lnTo>
                    <a:pt x="322" y="324"/>
                  </a:lnTo>
                  <a:lnTo>
                    <a:pt x="322" y="327"/>
                  </a:lnTo>
                  <a:lnTo>
                    <a:pt x="324" y="329"/>
                  </a:lnTo>
                  <a:lnTo>
                    <a:pt x="324" y="327"/>
                  </a:lnTo>
                  <a:lnTo>
                    <a:pt x="326" y="327"/>
                  </a:lnTo>
                  <a:lnTo>
                    <a:pt x="333" y="320"/>
                  </a:lnTo>
                  <a:lnTo>
                    <a:pt x="333" y="318"/>
                  </a:lnTo>
                  <a:lnTo>
                    <a:pt x="333" y="315"/>
                  </a:lnTo>
                  <a:lnTo>
                    <a:pt x="333" y="315"/>
                  </a:lnTo>
                  <a:lnTo>
                    <a:pt x="331" y="315"/>
                  </a:lnTo>
                  <a:lnTo>
                    <a:pt x="331" y="313"/>
                  </a:lnTo>
                  <a:lnTo>
                    <a:pt x="333" y="309"/>
                  </a:lnTo>
                  <a:lnTo>
                    <a:pt x="335" y="306"/>
                  </a:lnTo>
                  <a:lnTo>
                    <a:pt x="335" y="304"/>
                  </a:lnTo>
                  <a:lnTo>
                    <a:pt x="333" y="302"/>
                  </a:lnTo>
                  <a:lnTo>
                    <a:pt x="335" y="297"/>
                  </a:lnTo>
                  <a:lnTo>
                    <a:pt x="335" y="297"/>
                  </a:lnTo>
                  <a:lnTo>
                    <a:pt x="335" y="297"/>
                  </a:lnTo>
                  <a:lnTo>
                    <a:pt x="337" y="293"/>
                  </a:lnTo>
                  <a:lnTo>
                    <a:pt x="337" y="290"/>
                  </a:lnTo>
                  <a:lnTo>
                    <a:pt x="335" y="288"/>
                  </a:lnTo>
                  <a:lnTo>
                    <a:pt x="337" y="286"/>
                  </a:lnTo>
                  <a:lnTo>
                    <a:pt x="337" y="288"/>
                  </a:lnTo>
                  <a:lnTo>
                    <a:pt x="340" y="286"/>
                  </a:lnTo>
                  <a:lnTo>
                    <a:pt x="340" y="284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344" y="284"/>
                  </a:lnTo>
                  <a:lnTo>
                    <a:pt x="346" y="284"/>
                  </a:lnTo>
                  <a:lnTo>
                    <a:pt x="346" y="288"/>
                  </a:lnTo>
                  <a:lnTo>
                    <a:pt x="349" y="284"/>
                  </a:lnTo>
                  <a:lnTo>
                    <a:pt x="349" y="284"/>
                  </a:lnTo>
                  <a:lnTo>
                    <a:pt x="349" y="277"/>
                  </a:lnTo>
                  <a:lnTo>
                    <a:pt x="349" y="277"/>
                  </a:lnTo>
                  <a:lnTo>
                    <a:pt x="351" y="277"/>
                  </a:lnTo>
                  <a:lnTo>
                    <a:pt x="351" y="277"/>
                  </a:lnTo>
                  <a:lnTo>
                    <a:pt x="349" y="275"/>
                  </a:lnTo>
                  <a:lnTo>
                    <a:pt x="351" y="275"/>
                  </a:lnTo>
                  <a:lnTo>
                    <a:pt x="351" y="272"/>
                  </a:lnTo>
                  <a:lnTo>
                    <a:pt x="351" y="272"/>
                  </a:lnTo>
                  <a:lnTo>
                    <a:pt x="351" y="270"/>
                  </a:lnTo>
                  <a:lnTo>
                    <a:pt x="351" y="268"/>
                  </a:lnTo>
                  <a:lnTo>
                    <a:pt x="351" y="266"/>
                  </a:lnTo>
                  <a:lnTo>
                    <a:pt x="349" y="263"/>
                  </a:lnTo>
                  <a:lnTo>
                    <a:pt x="349" y="261"/>
                  </a:lnTo>
                  <a:lnTo>
                    <a:pt x="346" y="256"/>
                  </a:lnTo>
                  <a:lnTo>
                    <a:pt x="346" y="254"/>
                  </a:lnTo>
                  <a:lnTo>
                    <a:pt x="346" y="254"/>
                  </a:lnTo>
                  <a:lnTo>
                    <a:pt x="344" y="250"/>
                  </a:lnTo>
                  <a:lnTo>
                    <a:pt x="342" y="254"/>
                  </a:lnTo>
                  <a:lnTo>
                    <a:pt x="342" y="256"/>
                  </a:lnTo>
                  <a:lnTo>
                    <a:pt x="340" y="259"/>
                  </a:lnTo>
                  <a:lnTo>
                    <a:pt x="340" y="259"/>
                  </a:lnTo>
                  <a:lnTo>
                    <a:pt x="340" y="259"/>
                  </a:lnTo>
                  <a:lnTo>
                    <a:pt x="337" y="261"/>
                  </a:lnTo>
                  <a:lnTo>
                    <a:pt x="335" y="261"/>
                  </a:lnTo>
                  <a:lnTo>
                    <a:pt x="335" y="261"/>
                  </a:lnTo>
                  <a:lnTo>
                    <a:pt x="333" y="263"/>
                  </a:lnTo>
                  <a:lnTo>
                    <a:pt x="331" y="261"/>
                  </a:lnTo>
                  <a:lnTo>
                    <a:pt x="328" y="263"/>
                  </a:lnTo>
                  <a:lnTo>
                    <a:pt x="326" y="263"/>
                  </a:lnTo>
                  <a:lnTo>
                    <a:pt x="326" y="263"/>
                  </a:lnTo>
                  <a:lnTo>
                    <a:pt x="324" y="263"/>
                  </a:lnTo>
                  <a:lnTo>
                    <a:pt x="324" y="261"/>
                  </a:lnTo>
                  <a:lnTo>
                    <a:pt x="322" y="261"/>
                  </a:lnTo>
                  <a:lnTo>
                    <a:pt x="319" y="254"/>
                  </a:lnTo>
                  <a:lnTo>
                    <a:pt x="315" y="250"/>
                  </a:lnTo>
                  <a:lnTo>
                    <a:pt x="312" y="247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308" y="243"/>
                  </a:lnTo>
                  <a:lnTo>
                    <a:pt x="306" y="243"/>
                  </a:lnTo>
                  <a:lnTo>
                    <a:pt x="306" y="241"/>
                  </a:lnTo>
                  <a:lnTo>
                    <a:pt x="303" y="241"/>
                  </a:lnTo>
                  <a:lnTo>
                    <a:pt x="301" y="241"/>
                  </a:lnTo>
                  <a:lnTo>
                    <a:pt x="301" y="238"/>
                  </a:lnTo>
                  <a:lnTo>
                    <a:pt x="297" y="234"/>
                  </a:lnTo>
                  <a:lnTo>
                    <a:pt x="294" y="236"/>
                  </a:lnTo>
                  <a:lnTo>
                    <a:pt x="292" y="238"/>
                  </a:lnTo>
                  <a:lnTo>
                    <a:pt x="290" y="241"/>
                  </a:lnTo>
                  <a:lnTo>
                    <a:pt x="290" y="241"/>
                  </a:lnTo>
                  <a:lnTo>
                    <a:pt x="290" y="241"/>
                  </a:lnTo>
                  <a:lnTo>
                    <a:pt x="288" y="241"/>
                  </a:lnTo>
                  <a:lnTo>
                    <a:pt x="288" y="241"/>
                  </a:lnTo>
                  <a:lnTo>
                    <a:pt x="285" y="241"/>
                  </a:lnTo>
                  <a:lnTo>
                    <a:pt x="283" y="238"/>
                  </a:lnTo>
                  <a:lnTo>
                    <a:pt x="283" y="236"/>
                  </a:lnTo>
                  <a:lnTo>
                    <a:pt x="283" y="238"/>
                  </a:lnTo>
                  <a:lnTo>
                    <a:pt x="283" y="241"/>
                  </a:lnTo>
                  <a:lnTo>
                    <a:pt x="281" y="243"/>
                  </a:lnTo>
                  <a:lnTo>
                    <a:pt x="283" y="243"/>
                  </a:lnTo>
                  <a:lnTo>
                    <a:pt x="283" y="245"/>
                  </a:lnTo>
                  <a:lnTo>
                    <a:pt x="283" y="245"/>
                  </a:lnTo>
                  <a:lnTo>
                    <a:pt x="283" y="245"/>
                  </a:lnTo>
                  <a:lnTo>
                    <a:pt x="283" y="245"/>
                  </a:lnTo>
                  <a:lnTo>
                    <a:pt x="281" y="247"/>
                  </a:lnTo>
                  <a:lnTo>
                    <a:pt x="281" y="252"/>
                  </a:lnTo>
                  <a:lnTo>
                    <a:pt x="281" y="254"/>
                  </a:lnTo>
                  <a:lnTo>
                    <a:pt x="278" y="252"/>
                  </a:lnTo>
                  <a:lnTo>
                    <a:pt x="278" y="252"/>
                  </a:lnTo>
                  <a:lnTo>
                    <a:pt x="278" y="252"/>
                  </a:lnTo>
                  <a:lnTo>
                    <a:pt x="278" y="252"/>
                  </a:lnTo>
                  <a:lnTo>
                    <a:pt x="276" y="252"/>
                  </a:lnTo>
                  <a:lnTo>
                    <a:pt x="276" y="247"/>
                  </a:lnTo>
                  <a:lnTo>
                    <a:pt x="276" y="247"/>
                  </a:lnTo>
                  <a:lnTo>
                    <a:pt x="276" y="245"/>
                  </a:lnTo>
                  <a:lnTo>
                    <a:pt x="274" y="245"/>
                  </a:lnTo>
                  <a:lnTo>
                    <a:pt x="276" y="243"/>
                  </a:lnTo>
                  <a:lnTo>
                    <a:pt x="274" y="243"/>
                  </a:lnTo>
                  <a:lnTo>
                    <a:pt x="276" y="238"/>
                  </a:lnTo>
                  <a:lnTo>
                    <a:pt x="276" y="236"/>
                  </a:lnTo>
                  <a:lnTo>
                    <a:pt x="276" y="236"/>
                  </a:lnTo>
                  <a:lnTo>
                    <a:pt x="276" y="234"/>
                  </a:lnTo>
                  <a:lnTo>
                    <a:pt x="276" y="234"/>
                  </a:lnTo>
                  <a:lnTo>
                    <a:pt x="276" y="231"/>
                  </a:lnTo>
                  <a:lnTo>
                    <a:pt x="272" y="231"/>
                  </a:lnTo>
                  <a:lnTo>
                    <a:pt x="269" y="231"/>
                  </a:lnTo>
                  <a:lnTo>
                    <a:pt x="269" y="231"/>
                  </a:lnTo>
                  <a:lnTo>
                    <a:pt x="269" y="229"/>
                  </a:lnTo>
                  <a:lnTo>
                    <a:pt x="267" y="229"/>
                  </a:lnTo>
                  <a:lnTo>
                    <a:pt x="269" y="229"/>
                  </a:lnTo>
                  <a:lnTo>
                    <a:pt x="267" y="227"/>
                  </a:lnTo>
                  <a:lnTo>
                    <a:pt x="267" y="227"/>
                  </a:lnTo>
                  <a:lnTo>
                    <a:pt x="267" y="227"/>
                  </a:lnTo>
                  <a:lnTo>
                    <a:pt x="267" y="227"/>
                  </a:lnTo>
                  <a:lnTo>
                    <a:pt x="265" y="227"/>
                  </a:lnTo>
                  <a:lnTo>
                    <a:pt x="265" y="227"/>
                  </a:lnTo>
                  <a:lnTo>
                    <a:pt x="265" y="225"/>
                  </a:lnTo>
                  <a:lnTo>
                    <a:pt x="263" y="225"/>
                  </a:lnTo>
                  <a:lnTo>
                    <a:pt x="260" y="222"/>
                  </a:lnTo>
                  <a:lnTo>
                    <a:pt x="260" y="225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6" y="220"/>
                  </a:lnTo>
                  <a:lnTo>
                    <a:pt x="256" y="218"/>
                  </a:lnTo>
                  <a:lnTo>
                    <a:pt x="258" y="216"/>
                  </a:lnTo>
                  <a:lnTo>
                    <a:pt x="258" y="213"/>
                  </a:lnTo>
                  <a:lnTo>
                    <a:pt x="256" y="211"/>
                  </a:lnTo>
                  <a:lnTo>
                    <a:pt x="256" y="209"/>
                  </a:lnTo>
                  <a:lnTo>
                    <a:pt x="254" y="209"/>
                  </a:lnTo>
                  <a:lnTo>
                    <a:pt x="254" y="204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6" y="202"/>
                  </a:lnTo>
                  <a:lnTo>
                    <a:pt x="256" y="200"/>
                  </a:lnTo>
                  <a:lnTo>
                    <a:pt x="256" y="195"/>
                  </a:lnTo>
                  <a:lnTo>
                    <a:pt x="256" y="193"/>
                  </a:lnTo>
                  <a:lnTo>
                    <a:pt x="254" y="193"/>
                  </a:lnTo>
                  <a:lnTo>
                    <a:pt x="251" y="188"/>
                  </a:lnTo>
                  <a:lnTo>
                    <a:pt x="254" y="184"/>
                  </a:lnTo>
                  <a:lnTo>
                    <a:pt x="254" y="179"/>
                  </a:lnTo>
                  <a:lnTo>
                    <a:pt x="254" y="177"/>
                  </a:lnTo>
                  <a:lnTo>
                    <a:pt x="254" y="175"/>
                  </a:lnTo>
                  <a:lnTo>
                    <a:pt x="251" y="175"/>
                  </a:lnTo>
                  <a:lnTo>
                    <a:pt x="251" y="173"/>
                  </a:lnTo>
                  <a:lnTo>
                    <a:pt x="251" y="173"/>
                  </a:lnTo>
                  <a:lnTo>
                    <a:pt x="249" y="170"/>
                  </a:lnTo>
                  <a:lnTo>
                    <a:pt x="249" y="170"/>
                  </a:lnTo>
                  <a:lnTo>
                    <a:pt x="249" y="166"/>
                  </a:lnTo>
                  <a:lnTo>
                    <a:pt x="247" y="166"/>
                  </a:lnTo>
                  <a:lnTo>
                    <a:pt x="242" y="166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38" y="166"/>
                  </a:lnTo>
                  <a:lnTo>
                    <a:pt x="238" y="161"/>
                  </a:lnTo>
                  <a:lnTo>
                    <a:pt x="235" y="159"/>
                  </a:lnTo>
                  <a:lnTo>
                    <a:pt x="235" y="159"/>
                  </a:lnTo>
                  <a:lnTo>
                    <a:pt x="235" y="159"/>
                  </a:lnTo>
                  <a:lnTo>
                    <a:pt x="240" y="157"/>
                  </a:lnTo>
                  <a:lnTo>
                    <a:pt x="240" y="154"/>
                  </a:lnTo>
                  <a:lnTo>
                    <a:pt x="242" y="152"/>
                  </a:lnTo>
                  <a:lnTo>
                    <a:pt x="242" y="152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44" y="148"/>
                  </a:lnTo>
                  <a:lnTo>
                    <a:pt x="242" y="145"/>
                  </a:lnTo>
                  <a:lnTo>
                    <a:pt x="244" y="145"/>
                  </a:lnTo>
                  <a:lnTo>
                    <a:pt x="242" y="145"/>
                  </a:lnTo>
                  <a:lnTo>
                    <a:pt x="244" y="143"/>
                  </a:lnTo>
                  <a:lnTo>
                    <a:pt x="244" y="143"/>
                  </a:lnTo>
                  <a:lnTo>
                    <a:pt x="244" y="143"/>
                  </a:lnTo>
                  <a:lnTo>
                    <a:pt x="242" y="139"/>
                  </a:lnTo>
                  <a:lnTo>
                    <a:pt x="244" y="136"/>
                  </a:lnTo>
                  <a:lnTo>
                    <a:pt x="242" y="136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2" y="136"/>
                  </a:lnTo>
                  <a:lnTo>
                    <a:pt x="240" y="136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29"/>
                  </a:lnTo>
                  <a:lnTo>
                    <a:pt x="233" y="127"/>
                  </a:lnTo>
                  <a:lnTo>
                    <a:pt x="233" y="125"/>
                  </a:lnTo>
                  <a:lnTo>
                    <a:pt x="233" y="123"/>
                  </a:lnTo>
                  <a:lnTo>
                    <a:pt x="233" y="123"/>
                  </a:lnTo>
                  <a:lnTo>
                    <a:pt x="233" y="118"/>
                  </a:lnTo>
                  <a:lnTo>
                    <a:pt x="233" y="118"/>
                  </a:lnTo>
                  <a:lnTo>
                    <a:pt x="231" y="116"/>
                  </a:lnTo>
                  <a:lnTo>
                    <a:pt x="229" y="116"/>
                  </a:lnTo>
                  <a:lnTo>
                    <a:pt x="226" y="114"/>
                  </a:lnTo>
                  <a:lnTo>
                    <a:pt x="226" y="116"/>
                  </a:lnTo>
                  <a:lnTo>
                    <a:pt x="226" y="114"/>
                  </a:lnTo>
                  <a:lnTo>
                    <a:pt x="222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26" y="104"/>
                  </a:lnTo>
                  <a:lnTo>
                    <a:pt x="226" y="102"/>
                  </a:lnTo>
                  <a:lnTo>
                    <a:pt x="224" y="100"/>
                  </a:lnTo>
                  <a:lnTo>
                    <a:pt x="224" y="95"/>
                  </a:lnTo>
                  <a:lnTo>
                    <a:pt x="224" y="95"/>
                  </a:lnTo>
                  <a:lnTo>
                    <a:pt x="224" y="93"/>
                  </a:lnTo>
                  <a:lnTo>
                    <a:pt x="222" y="91"/>
                  </a:lnTo>
                  <a:lnTo>
                    <a:pt x="219" y="91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17" y="89"/>
                  </a:lnTo>
                  <a:lnTo>
                    <a:pt x="217" y="86"/>
                  </a:lnTo>
                  <a:lnTo>
                    <a:pt x="217" y="84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3" y="80"/>
                  </a:lnTo>
                  <a:lnTo>
                    <a:pt x="210" y="77"/>
                  </a:lnTo>
                  <a:lnTo>
                    <a:pt x="213" y="75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10" y="73"/>
                  </a:lnTo>
                  <a:lnTo>
                    <a:pt x="210" y="73"/>
                  </a:lnTo>
                  <a:lnTo>
                    <a:pt x="213" y="73"/>
                  </a:lnTo>
                  <a:lnTo>
                    <a:pt x="215" y="70"/>
                  </a:lnTo>
                  <a:lnTo>
                    <a:pt x="217" y="70"/>
                  </a:lnTo>
                  <a:lnTo>
                    <a:pt x="217" y="64"/>
                  </a:lnTo>
                  <a:lnTo>
                    <a:pt x="217" y="64"/>
                  </a:lnTo>
                  <a:lnTo>
                    <a:pt x="217" y="64"/>
                  </a:lnTo>
                  <a:lnTo>
                    <a:pt x="215" y="61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5" y="57"/>
                  </a:lnTo>
                  <a:lnTo>
                    <a:pt x="215" y="57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7" y="52"/>
                  </a:lnTo>
                  <a:lnTo>
                    <a:pt x="215" y="50"/>
                  </a:lnTo>
                  <a:lnTo>
                    <a:pt x="215" y="50"/>
                  </a:lnTo>
                  <a:lnTo>
                    <a:pt x="213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08" y="50"/>
                  </a:lnTo>
                  <a:lnTo>
                    <a:pt x="208" y="48"/>
                  </a:lnTo>
                  <a:lnTo>
                    <a:pt x="206" y="48"/>
                  </a:lnTo>
                  <a:lnTo>
                    <a:pt x="206" y="48"/>
                  </a:lnTo>
                  <a:lnTo>
                    <a:pt x="206" y="48"/>
                  </a:lnTo>
                  <a:lnTo>
                    <a:pt x="201" y="55"/>
                  </a:lnTo>
                  <a:lnTo>
                    <a:pt x="201" y="55"/>
                  </a:lnTo>
                  <a:lnTo>
                    <a:pt x="201" y="59"/>
                  </a:lnTo>
                  <a:lnTo>
                    <a:pt x="199" y="61"/>
                  </a:lnTo>
                  <a:lnTo>
                    <a:pt x="199" y="61"/>
                  </a:lnTo>
                  <a:lnTo>
                    <a:pt x="195" y="61"/>
                  </a:lnTo>
                  <a:lnTo>
                    <a:pt x="192" y="59"/>
                  </a:lnTo>
                  <a:lnTo>
                    <a:pt x="192" y="59"/>
                  </a:lnTo>
                  <a:lnTo>
                    <a:pt x="190" y="59"/>
                  </a:lnTo>
                  <a:lnTo>
                    <a:pt x="190" y="59"/>
                  </a:lnTo>
                  <a:lnTo>
                    <a:pt x="188" y="59"/>
                  </a:lnTo>
                  <a:lnTo>
                    <a:pt x="185" y="59"/>
                  </a:lnTo>
                  <a:lnTo>
                    <a:pt x="185" y="61"/>
                  </a:lnTo>
                  <a:lnTo>
                    <a:pt x="183" y="59"/>
                  </a:lnTo>
                  <a:lnTo>
                    <a:pt x="181" y="61"/>
                  </a:lnTo>
                  <a:lnTo>
                    <a:pt x="181" y="64"/>
                  </a:lnTo>
                  <a:lnTo>
                    <a:pt x="176" y="66"/>
                  </a:lnTo>
                  <a:lnTo>
                    <a:pt x="176" y="66"/>
                  </a:lnTo>
                  <a:lnTo>
                    <a:pt x="179" y="64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4" y="61"/>
                  </a:lnTo>
                  <a:lnTo>
                    <a:pt x="174" y="59"/>
                  </a:lnTo>
                  <a:lnTo>
                    <a:pt x="172" y="59"/>
                  </a:lnTo>
                  <a:lnTo>
                    <a:pt x="170" y="57"/>
                  </a:lnTo>
                  <a:lnTo>
                    <a:pt x="167" y="57"/>
                  </a:lnTo>
                  <a:lnTo>
                    <a:pt x="165" y="55"/>
                  </a:lnTo>
                  <a:lnTo>
                    <a:pt x="165" y="52"/>
                  </a:lnTo>
                  <a:lnTo>
                    <a:pt x="163" y="52"/>
                  </a:lnTo>
                  <a:lnTo>
                    <a:pt x="161" y="50"/>
                  </a:lnTo>
                  <a:lnTo>
                    <a:pt x="161" y="48"/>
                  </a:lnTo>
                  <a:lnTo>
                    <a:pt x="158" y="48"/>
                  </a:lnTo>
                  <a:lnTo>
                    <a:pt x="156" y="43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47" y="32"/>
                  </a:lnTo>
                  <a:lnTo>
                    <a:pt x="145" y="32"/>
                  </a:lnTo>
                  <a:lnTo>
                    <a:pt x="145" y="32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8" y="32"/>
                  </a:lnTo>
                  <a:lnTo>
                    <a:pt x="140" y="32"/>
                  </a:lnTo>
                  <a:lnTo>
                    <a:pt x="140" y="34"/>
                  </a:lnTo>
                  <a:lnTo>
                    <a:pt x="136" y="32"/>
                  </a:lnTo>
                  <a:lnTo>
                    <a:pt x="136" y="34"/>
                  </a:lnTo>
                  <a:lnTo>
                    <a:pt x="133" y="30"/>
                  </a:lnTo>
                  <a:lnTo>
                    <a:pt x="131" y="27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0" y="32"/>
                  </a:lnTo>
                  <a:lnTo>
                    <a:pt x="120" y="34"/>
                  </a:lnTo>
                  <a:lnTo>
                    <a:pt x="120" y="36"/>
                  </a:lnTo>
                  <a:lnTo>
                    <a:pt x="117" y="36"/>
                  </a:lnTo>
                  <a:lnTo>
                    <a:pt x="117" y="36"/>
                  </a:lnTo>
                  <a:lnTo>
                    <a:pt x="115" y="34"/>
                  </a:lnTo>
                  <a:lnTo>
                    <a:pt x="115" y="32"/>
                  </a:lnTo>
                  <a:lnTo>
                    <a:pt x="117" y="32"/>
                  </a:lnTo>
                  <a:lnTo>
                    <a:pt x="115" y="32"/>
                  </a:lnTo>
                  <a:lnTo>
                    <a:pt x="113" y="30"/>
                  </a:lnTo>
                  <a:lnTo>
                    <a:pt x="111" y="27"/>
                  </a:lnTo>
                  <a:lnTo>
                    <a:pt x="111" y="27"/>
                  </a:lnTo>
                  <a:lnTo>
                    <a:pt x="111" y="30"/>
                  </a:lnTo>
                  <a:lnTo>
                    <a:pt x="108" y="30"/>
                  </a:lnTo>
                  <a:lnTo>
                    <a:pt x="108" y="32"/>
                  </a:lnTo>
                  <a:lnTo>
                    <a:pt x="106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9" y="27"/>
                  </a:lnTo>
                  <a:lnTo>
                    <a:pt x="99" y="27"/>
                  </a:lnTo>
                  <a:lnTo>
                    <a:pt x="97" y="25"/>
                  </a:lnTo>
                  <a:lnTo>
                    <a:pt x="97" y="23"/>
                  </a:lnTo>
                  <a:lnTo>
                    <a:pt x="99" y="23"/>
                  </a:lnTo>
                  <a:lnTo>
                    <a:pt x="99" y="23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2" y="21"/>
                  </a:lnTo>
                  <a:lnTo>
                    <a:pt x="104" y="23"/>
                  </a:lnTo>
                  <a:lnTo>
                    <a:pt x="106" y="23"/>
                  </a:lnTo>
                  <a:lnTo>
                    <a:pt x="106" y="18"/>
                  </a:lnTo>
                  <a:lnTo>
                    <a:pt x="108" y="16"/>
                  </a:lnTo>
                  <a:lnTo>
                    <a:pt x="111" y="14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1" y="9"/>
                  </a:lnTo>
                  <a:lnTo>
                    <a:pt x="111" y="7"/>
                  </a:lnTo>
                  <a:lnTo>
                    <a:pt x="108" y="7"/>
                  </a:lnTo>
                  <a:lnTo>
                    <a:pt x="108" y="2"/>
                  </a:lnTo>
                  <a:lnTo>
                    <a:pt x="111" y="2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4" y="2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99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9"/>
                  </a:lnTo>
                  <a:lnTo>
                    <a:pt x="93" y="12"/>
                  </a:lnTo>
                  <a:lnTo>
                    <a:pt x="93" y="12"/>
                  </a:lnTo>
                  <a:lnTo>
                    <a:pt x="93" y="9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88" y="9"/>
                  </a:lnTo>
                  <a:lnTo>
                    <a:pt x="86" y="7"/>
                  </a:lnTo>
                  <a:lnTo>
                    <a:pt x="86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1" y="9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9"/>
                  </a:lnTo>
                  <a:lnTo>
                    <a:pt x="74" y="9"/>
                  </a:lnTo>
                  <a:lnTo>
                    <a:pt x="72" y="5"/>
                  </a:lnTo>
                  <a:lnTo>
                    <a:pt x="72" y="2"/>
                  </a:lnTo>
                  <a:lnTo>
                    <a:pt x="68" y="5"/>
                  </a:lnTo>
                  <a:lnTo>
                    <a:pt x="68" y="9"/>
                  </a:lnTo>
                  <a:lnTo>
                    <a:pt x="61" y="18"/>
                  </a:lnTo>
                  <a:lnTo>
                    <a:pt x="59" y="23"/>
                  </a:lnTo>
                  <a:lnTo>
                    <a:pt x="59" y="27"/>
                  </a:lnTo>
                  <a:lnTo>
                    <a:pt x="56" y="32"/>
                  </a:lnTo>
                  <a:lnTo>
                    <a:pt x="56" y="30"/>
                  </a:lnTo>
                  <a:lnTo>
                    <a:pt x="54" y="30"/>
                  </a:lnTo>
                  <a:lnTo>
                    <a:pt x="52" y="32"/>
                  </a:lnTo>
                  <a:lnTo>
                    <a:pt x="49" y="32"/>
                  </a:lnTo>
                  <a:lnTo>
                    <a:pt x="47" y="32"/>
                  </a:lnTo>
                  <a:lnTo>
                    <a:pt x="47" y="32"/>
                  </a:lnTo>
                  <a:lnTo>
                    <a:pt x="45" y="32"/>
                  </a:lnTo>
                  <a:lnTo>
                    <a:pt x="43" y="34"/>
                  </a:lnTo>
                  <a:lnTo>
                    <a:pt x="40" y="39"/>
                  </a:lnTo>
                  <a:lnTo>
                    <a:pt x="43" y="41"/>
                  </a:lnTo>
                  <a:lnTo>
                    <a:pt x="43" y="43"/>
                  </a:lnTo>
                  <a:lnTo>
                    <a:pt x="45" y="43"/>
                  </a:lnTo>
                  <a:lnTo>
                    <a:pt x="47" y="46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9" y="55"/>
                  </a:lnTo>
                  <a:lnTo>
                    <a:pt x="45" y="57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3" y="61"/>
                  </a:lnTo>
                  <a:lnTo>
                    <a:pt x="43" y="64"/>
                  </a:lnTo>
                  <a:lnTo>
                    <a:pt x="40" y="66"/>
                  </a:lnTo>
                  <a:lnTo>
                    <a:pt x="38" y="66"/>
                  </a:lnTo>
                  <a:lnTo>
                    <a:pt x="36" y="64"/>
                  </a:lnTo>
                  <a:lnTo>
                    <a:pt x="34" y="64"/>
                  </a:lnTo>
                  <a:lnTo>
                    <a:pt x="34" y="6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27" y="70"/>
                  </a:lnTo>
                  <a:lnTo>
                    <a:pt x="27" y="73"/>
                  </a:lnTo>
                  <a:lnTo>
                    <a:pt x="27" y="73"/>
                  </a:lnTo>
                  <a:lnTo>
                    <a:pt x="27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4" y="80"/>
                  </a:lnTo>
                  <a:lnTo>
                    <a:pt x="34" y="77"/>
                  </a:lnTo>
                  <a:lnTo>
                    <a:pt x="38" y="77"/>
                  </a:lnTo>
                  <a:lnTo>
                    <a:pt x="38" y="77"/>
                  </a:lnTo>
                  <a:lnTo>
                    <a:pt x="38" y="77"/>
                  </a:lnTo>
                  <a:lnTo>
                    <a:pt x="38" y="77"/>
                  </a:lnTo>
                  <a:lnTo>
                    <a:pt x="38" y="82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6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3" y="89"/>
                  </a:lnTo>
                  <a:lnTo>
                    <a:pt x="45" y="86"/>
                  </a:lnTo>
                  <a:lnTo>
                    <a:pt x="45" y="86"/>
                  </a:lnTo>
                  <a:lnTo>
                    <a:pt x="47" y="86"/>
                  </a:lnTo>
                  <a:lnTo>
                    <a:pt x="49" y="89"/>
                  </a:lnTo>
                  <a:lnTo>
                    <a:pt x="54" y="93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6" y="102"/>
                  </a:lnTo>
                  <a:lnTo>
                    <a:pt x="54" y="104"/>
                  </a:lnTo>
                  <a:lnTo>
                    <a:pt x="56" y="104"/>
                  </a:lnTo>
                  <a:lnTo>
                    <a:pt x="54" y="107"/>
                  </a:lnTo>
                  <a:lnTo>
                    <a:pt x="54" y="109"/>
                  </a:lnTo>
                  <a:lnTo>
                    <a:pt x="54" y="109"/>
                  </a:lnTo>
                  <a:lnTo>
                    <a:pt x="54" y="111"/>
                  </a:lnTo>
                  <a:lnTo>
                    <a:pt x="54" y="114"/>
                  </a:lnTo>
                  <a:lnTo>
                    <a:pt x="59" y="116"/>
                  </a:lnTo>
                  <a:lnTo>
                    <a:pt x="61" y="116"/>
                  </a:lnTo>
                  <a:lnTo>
                    <a:pt x="63" y="118"/>
                  </a:lnTo>
                  <a:lnTo>
                    <a:pt x="65" y="118"/>
                  </a:lnTo>
                  <a:lnTo>
                    <a:pt x="65" y="118"/>
                  </a:lnTo>
                  <a:lnTo>
                    <a:pt x="65" y="118"/>
                  </a:lnTo>
                  <a:lnTo>
                    <a:pt x="68" y="116"/>
                  </a:lnTo>
                  <a:lnTo>
                    <a:pt x="68" y="114"/>
                  </a:lnTo>
                  <a:lnTo>
                    <a:pt x="68" y="111"/>
                  </a:lnTo>
                  <a:lnTo>
                    <a:pt x="68" y="109"/>
                  </a:lnTo>
                  <a:lnTo>
                    <a:pt x="70" y="107"/>
                  </a:lnTo>
                  <a:lnTo>
                    <a:pt x="70" y="107"/>
                  </a:lnTo>
                  <a:lnTo>
                    <a:pt x="70" y="107"/>
                  </a:lnTo>
                  <a:lnTo>
                    <a:pt x="74" y="109"/>
                  </a:lnTo>
                  <a:lnTo>
                    <a:pt x="77" y="111"/>
                  </a:lnTo>
                  <a:lnTo>
                    <a:pt x="79" y="111"/>
                  </a:lnTo>
                  <a:lnTo>
                    <a:pt x="77" y="111"/>
                  </a:lnTo>
                  <a:lnTo>
                    <a:pt x="77" y="114"/>
                  </a:lnTo>
                  <a:lnTo>
                    <a:pt x="74" y="116"/>
                  </a:lnTo>
                  <a:lnTo>
                    <a:pt x="70" y="120"/>
                  </a:lnTo>
                  <a:lnTo>
                    <a:pt x="65" y="120"/>
                  </a:lnTo>
                  <a:lnTo>
                    <a:pt x="65" y="120"/>
                  </a:lnTo>
                  <a:lnTo>
                    <a:pt x="61" y="125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4" y="127"/>
                  </a:lnTo>
                  <a:lnTo>
                    <a:pt x="52" y="127"/>
                  </a:lnTo>
                  <a:lnTo>
                    <a:pt x="49" y="132"/>
                  </a:lnTo>
                  <a:lnTo>
                    <a:pt x="47" y="132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43" y="132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31" y="129"/>
                  </a:lnTo>
                  <a:lnTo>
                    <a:pt x="31" y="132"/>
                  </a:lnTo>
                  <a:lnTo>
                    <a:pt x="31" y="132"/>
                  </a:lnTo>
                  <a:lnTo>
                    <a:pt x="31" y="136"/>
                  </a:lnTo>
                  <a:lnTo>
                    <a:pt x="31" y="141"/>
                  </a:lnTo>
                  <a:lnTo>
                    <a:pt x="31" y="145"/>
                  </a:lnTo>
                  <a:lnTo>
                    <a:pt x="29" y="148"/>
                  </a:lnTo>
                  <a:lnTo>
                    <a:pt x="29" y="150"/>
                  </a:lnTo>
                  <a:lnTo>
                    <a:pt x="27" y="152"/>
                  </a:lnTo>
                  <a:lnTo>
                    <a:pt x="27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3" y="159"/>
                  </a:lnTo>
                  <a:lnTo>
                    <a:pt x="9" y="161"/>
                  </a:lnTo>
                  <a:lnTo>
                    <a:pt x="9" y="163"/>
                  </a:lnTo>
                  <a:lnTo>
                    <a:pt x="6" y="163"/>
                  </a:lnTo>
                  <a:lnTo>
                    <a:pt x="2" y="170"/>
                  </a:lnTo>
                  <a:lnTo>
                    <a:pt x="4" y="170"/>
                  </a:lnTo>
                  <a:lnTo>
                    <a:pt x="0" y="175"/>
                  </a:lnTo>
                  <a:lnTo>
                    <a:pt x="4" y="177"/>
                  </a:lnTo>
                  <a:lnTo>
                    <a:pt x="4" y="182"/>
                  </a:lnTo>
                  <a:lnTo>
                    <a:pt x="4" y="182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6" y="188"/>
                  </a:lnTo>
                  <a:lnTo>
                    <a:pt x="4" y="188"/>
                  </a:lnTo>
                  <a:lnTo>
                    <a:pt x="4" y="191"/>
                  </a:lnTo>
                  <a:lnTo>
                    <a:pt x="4" y="191"/>
                  </a:lnTo>
                  <a:lnTo>
                    <a:pt x="4" y="191"/>
                  </a:lnTo>
                  <a:lnTo>
                    <a:pt x="6" y="195"/>
                  </a:lnTo>
                  <a:lnTo>
                    <a:pt x="9" y="200"/>
                  </a:lnTo>
                  <a:lnTo>
                    <a:pt x="9" y="200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1" y="197"/>
                  </a:lnTo>
                  <a:lnTo>
                    <a:pt x="11" y="195"/>
                  </a:lnTo>
                  <a:lnTo>
                    <a:pt x="11" y="195"/>
                  </a:lnTo>
                  <a:lnTo>
                    <a:pt x="13" y="195"/>
                  </a:lnTo>
                  <a:lnTo>
                    <a:pt x="15" y="195"/>
                  </a:lnTo>
                  <a:lnTo>
                    <a:pt x="18" y="195"/>
                  </a:lnTo>
                  <a:lnTo>
                    <a:pt x="20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7"/>
                  </a:lnTo>
                  <a:lnTo>
                    <a:pt x="18" y="211"/>
                  </a:lnTo>
                  <a:lnTo>
                    <a:pt x="15" y="213"/>
                  </a:lnTo>
                  <a:lnTo>
                    <a:pt x="15" y="218"/>
                  </a:lnTo>
                  <a:lnTo>
                    <a:pt x="15" y="220"/>
                  </a:lnTo>
                  <a:lnTo>
                    <a:pt x="13" y="222"/>
                  </a:lnTo>
                  <a:lnTo>
                    <a:pt x="13" y="225"/>
                  </a:lnTo>
                  <a:lnTo>
                    <a:pt x="11" y="227"/>
                  </a:lnTo>
                  <a:lnTo>
                    <a:pt x="11" y="227"/>
                  </a:lnTo>
                  <a:lnTo>
                    <a:pt x="11" y="229"/>
                  </a:lnTo>
                  <a:lnTo>
                    <a:pt x="11" y="231"/>
                  </a:lnTo>
                  <a:lnTo>
                    <a:pt x="13" y="234"/>
                  </a:lnTo>
                  <a:lnTo>
                    <a:pt x="13" y="234"/>
                  </a:lnTo>
                  <a:lnTo>
                    <a:pt x="13" y="234"/>
                  </a:lnTo>
                  <a:lnTo>
                    <a:pt x="13" y="236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9" y="243"/>
                  </a:lnTo>
                  <a:lnTo>
                    <a:pt x="9" y="243"/>
                  </a:lnTo>
                  <a:lnTo>
                    <a:pt x="9" y="245"/>
                  </a:lnTo>
                  <a:lnTo>
                    <a:pt x="9" y="252"/>
                  </a:lnTo>
                  <a:lnTo>
                    <a:pt x="11" y="252"/>
                  </a:lnTo>
                  <a:lnTo>
                    <a:pt x="11" y="252"/>
                  </a:lnTo>
                  <a:lnTo>
                    <a:pt x="11" y="252"/>
                  </a:lnTo>
                  <a:lnTo>
                    <a:pt x="13" y="252"/>
                  </a:lnTo>
                  <a:lnTo>
                    <a:pt x="15" y="252"/>
                  </a:lnTo>
                  <a:lnTo>
                    <a:pt x="15" y="256"/>
                  </a:lnTo>
                  <a:lnTo>
                    <a:pt x="15" y="256"/>
                  </a:lnTo>
                  <a:lnTo>
                    <a:pt x="15" y="256"/>
                  </a:lnTo>
                  <a:lnTo>
                    <a:pt x="15" y="259"/>
                  </a:lnTo>
                  <a:lnTo>
                    <a:pt x="15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3"/>
                  </a:lnTo>
                  <a:lnTo>
                    <a:pt x="9" y="263"/>
                  </a:lnTo>
                  <a:lnTo>
                    <a:pt x="9" y="263"/>
                  </a:lnTo>
                  <a:lnTo>
                    <a:pt x="6" y="266"/>
                  </a:lnTo>
                  <a:lnTo>
                    <a:pt x="6" y="268"/>
                  </a:lnTo>
                  <a:lnTo>
                    <a:pt x="4" y="270"/>
                  </a:lnTo>
                  <a:lnTo>
                    <a:pt x="4" y="270"/>
                  </a:lnTo>
                  <a:lnTo>
                    <a:pt x="0" y="27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2" y="277"/>
                  </a:lnTo>
                  <a:lnTo>
                    <a:pt x="2" y="277"/>
                  </a:lnTo>
                  <a:lnTo>
                    <a:pt x="2" y="279"/>
                  </a:lnTo>
                  <a:lnTo>
                    <a:pt x="4" y="281"/>
                  </a:lnTo>
                  <a:lnTo>
                    <a:pt x="4" y="284"/>
                  </a:lnTo>
                  <a:lnTo>
                    <a:pt x="6" y="286"/>
                  </a:lnTo>
                  <a:lnTo>
                    <a:pt x="6" y="290"/>
                  </a:lnTo>
                  <a:lnTo>
                    <a:pt x="9" y="290"/>
                  </a:lnTo>
                  <a:lnTo>
                    <a:pt x="9" y="293"/>
                  </a:lnTo>
                  <a:lnTo>
                    <a:pt x="9" y="295"/>
                  </a:lnTo>
                  <a:lnTo>
                    <a:pt x="11" y="295"/>
                  </a:lnTo>
                  <a:lnTo>
                    <a:pt x="13" y="297"/>
                  </a:lnTo>
                  <a:lnTo>
                    <a:pt x="15" y="295"/>
                  </a:lnTo>
                  <a:lnTo>
                    <a:pt x="15" y="297"/>
                  </a:lnTo>
                  <a:lnTo>
                    <a:pt x="15" y="297"/>
                  </a:lnTo>
                  <a:lnTo>
                    <a:pt x="18" y="300"/>
                  </a:lnTo>
                  <a:lnTo>
                    <a:pt x="22" y="300"/>
                  </a:lnTo>
                  <a:lnTo>
                    <a:pt x="22" y="304"/>
                  </a:lnTo>
                  <a:lnTo>
                    <a:pt x="22" y="306"/>
                  </a:lnTo>
                  <a:lnTo>
                    <a:pt x="20" y="309"/>
                  </a:lnTo>
                  <a:lnTo>
                    <a:pt x="20" y="311"/>
                  </a:lnTo>
                  <a:lnTo>
                    <a:pt x="20" y="311"/>
                  </a:lnTo>
                  <a:lnTo>
                    <a:pt x="18" y="311"/>
                  </a:lnTo>
                  <a:lnTo>
                    <a:pt x="18" y="313"/>
                  </a:lnTo>
                  <a:lnTo>
                    <a:pt x="18" y="313"/>
                  </a:lnTo>
                  <a:lnTo>
                    <a:pt x="18" y="313"/>
                  </a:lnTo>
                  <a:lnTo>
                    <a:pt x="18" y="313"/>
                  </a:lnTo>
                  <a:lnTo>
                    <a:pt x="15" y="313"/>
                  </a:lnTo>
                  <a:lnTo>
                    <a:pt x="11" y="315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9" y="318"/>
                  </a:lnTo>
                  <a:lnTo>
                    <a:pt x="9" y="320"/>
                  </a:lnTo>
                  <a:lnTo>
                    <a:pt x="11" y="322"/>
                  </a:lnTo>
                  <a:lnTo>
                    <a:pt x="15" y="324"/>
                  </a:lnTo>
                  <a:lnTo>
                    <a:pt x="13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4" y="331"/>
                  </a:lnTo>
                  <a:lnTo>
                    <a:pt x="31" y="336"/>
                  </a:lnTo>
                  <a:lnTo>
                    <a:pt x="36" y="340"/>
                  </a:lnTo>
                  <a:lnTo>
                    <a:pt x="36" y="340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40" y="340"/>
                  </a:lnTo>
                  <a:lnTo>
                    <a:pt x="43" y="338"/>
                  </a:lnTo>
                  <a:lnTo>
                    <a:pt x="43" y="340"/>
                  </a:lnTo>
                  <a:lnTo>
                    <a:pt x="45" y="338"/>
                  </a:lnTo>
                  <a:lnTo>
                    <a:pt x="47" y="338"/>
                  </a:lnTo>
                  <a:lnTo>
                    <a:pt x="52" y="338"/>
                  </a:lnTo>
                  <a:lnTo>
                    <a:pt x="54" y="336"/>
                  </a:lnTo>
                  <a:lnTo>
                    <a:pt x="54" y="336"/>
                  </a:lnTo>
                  <a:lnTo>
                    <a:pt x="56" y="334"/>
                  </a:lnTo>
                  <a:lnTo>
                    <a:pt x="56" y="336"/>
                  </a:lnTo>
                  <a:lnTo>
                    <a:pt x="59" y="336"/>
                  </a:lnTo>
                  <a:lnTo>
                    <a:pt x="59" y="338"/>
                  </a:lnTo>
                  <a:lnTo>
                    <a:pt x="61" y="338"/>
                  </a:lnTo>
                  <a:lnTo>
                    <a:pt x="63" y="334"/>
                  </a:lnTo>
                  <a:lnTo>
                    <a:pt x="63" y="336"/>
                  </a:lnTo>
                  <a:lnTo>
                    <a:pt x="65" y="336"/>
                  </a:lnTo>
                  <a:lnTo>
                    <a:pt x="65" y="336"/>
                  </a:lnTo>
                  <a:lnTo>
                    <a:pt x="68" y="331"/>
                  </a:lnTo>
                  <a:lnTo>
                    <a:pt x="68" y="331"/>
                  </a:lnTo>
                  <a:lnTo>
                    <a:pt x="70" y="331"/>
                  </a:lnTo>
                  <a:lnTo>
                    <a:pt x="70" y="329"/>
                  </a:lnTo>
                  <a:lnTo>
                    <a:pt x="70" y="329"/>
                  </a:lnTo>
                  <a:lnTo>
                    <a:pt x="74" y="331"/>
                  </a:lnTo>
                  <a:lnTo>
                    <a:pt x="74" y="331"/>
                  </a:lnTo>
                  <a:lnTo>
                    <a:pt x="77" y="331"/>
                  </a:lnTo>
                  <a:lnTo>
                    <a:pt x="77" y="334"/>
                  </a:lnTo>
                  <a:lnTo>
                    <a:pt x="79" y="334"/>
                  </a:lnTo>
                  <a:lnTo>
                    <a:pt x="81" y="336"/>
                  </a:lnTo>
                  <a:lnTo>
                    <a:pt x="83" y="338"/>
                  </a:lnTo>
                  <a:lnTo>
                    <a:pt x="88" y="340"/>
                  </a:lnTo>
                  <a:lnTo>
                    <a:pt x="88" y="343"/>
                  </a:lnTo>
                  <a:lnTo>
                    <a:pt x="88" y="343"/>
                  </a:lnTo>
                  <a:lnTo>
                    <a:pt x="93" y="345"/>
                  </a:lnTo>
                  <a:lnTo>
                    <a:pt x="88" y="352"/>
                  </a:lnTo>
                  <a:lnTo>
                    <a:pt x="90" y="352"/>
                  </a:lnTo>
                  <a:lnTo>
                    <a:pt x="90" y="352"/>
                  </a:lnTo>
                  <a:lnTo>
                    <a:pt x="93" y="354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0" y="361"/>
                  </a:lnTo>
                  <a:lnTo>
                    <a:pt x="93" y="363"/>
                  </a:lnTo>
                  <a:lnTo>
                    <a:pt x="93" y="365"/>
                  </a:lnTo>
                  <a:lnTo>
                    <a:pt x="97" y="368"/>
                  </a:lnTo>
                  <a:lnTo>
                    <a:pt x="97" y="370"/>
                  </a:lnTo>
                  <a:lnTo>
                    <a:pt x="102" y="370"/>
                  </a:lnTo>
                  <a:lnTo>
                    <a:pt x="102" y="372"/>
                  </a:lnTo>
                  <a:lnTo>
                    <a:pt x="102" y="374"/>
                  </a:lnTo>
                  <a:lnTo>
                    <a:pt x="102" y="377"/>
                  </a:lnTo>
                  <a:lnTo>
                    <a:pt x="102" y="377"/>
                  </a:lnTo>
                  <a:lnTo>
                    <a:pt x="99" y="377"/>
                  </a:lnTo>
                  <a:lnTo>
                    <a:pt x="99" y="379"/>
                  </a:lnTo>
                  <a:lnTo>
                    <a:pt x="102" y="381"/>
                  </a:lnTo>
                  <a:lnTo>
                    <a:pt x="104" y="381"/>
                  </a:lnTo>
                  <a:lnTo>
                    <a:pt x="106" y="383"/>
                  </a:lnTo>
                  <a:lnTo>
                    <a:pt x="102" y="383"/>
                  </a:lnTo>
                  <a:lnTo>
                    <a:pt x="102" y="386"/>
                  </a:lnTo>
                  <a:lnTo>
                    <a:pt x="104" y="388"/>
                  </a:lnTo>
                  <a:lnTo>
                    <a:pt x="106" y="386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08" y="388"/>
                  </a:lnTo>
                  <a:lnTo>
                    <a:pt x="111" y="390"/>
                  </a:lnTo>
                  <a:lnTo>
                    <a:pt x="108" y="393"/>
                  </a:lnTo>
                  <a:lnTo>
                    <a:pt x="111" y="393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5" y="390"/>
                  </a:lnTo>
                  <a:lnTo>
                    <a:pt x="117" y="393"/>
                  </a:lnTo>
                  <a:lnTo>
                    <a:pt x="120" y="395"/>
                  </a:lnTo>
                  <a:lnTo>
                    <a:pt x="122" y="397"/>
                  </a:lnTo>
                  <a:lnTo>
                    <a:pt x="124" y="397"/>
                  </a:lnTo>
                  <a:lnTo>
                    <a:pt x="124" y="397"/>
                  </a:lnTo>
                  <a:lnTo>
                    <a:pt x="127" y="395"/>
                  </a:lnTo>
                  <a:lnTo>
                    <a:pt x="127" y="395"/>
                  </a:lnTo>
                  <a:lnTo>
                    <a:pt x="129" y="393"/>
                  </a:lnTo>
                  <a:lnTo>
                    <a:pt x="131" y="393"/>
                  </a:lnTo>
                  <a:lnTo>
                    <a:pt x="131" y="390"/>
                  </a:lnTo>
                  <a:lnTo>
                    <a:pt x="131" y="390"/>
                  </a:lnTo>
                  <a:lnTo>
                    <a:pt x="131" y="388"/>
                  </a:lnTo>
                  <a:lnTo>
                    <a:pt x="133" y="388"/>
                  </a:lnTo>
                  <a:lnTo>
                    <a:pt x="133" y="390"/>
                  </a:lnTo>
                  <a:lnTo>
                    <a:pt x="136" y="388"/>
                  </a:lnTo>
                  <a:lnTo>
                    <a:pt x="136" y="390"/>
                  </a:lnTo>
                  <a:lnTo>
                    <a:pt x="138" y="390"/>
                  </a:lnTo>
                  <a:lnTo>
                    <a:pt x="140" y="390"/>
                  </a:lnTo>
                  <a:lnTo>
                    <a:pt x="140" y="390"/>
                  </a:lnTo>
                  <a:lnTo>
                    <a:pt x="140" y="390"/>
                  </a:lnTo>
                  <a:lnTo>
                    <a:pt x="140" y="393"/>
                  </a:lnTo>
                  <a:lnTo>
                    <a:pt x="140" y="393"/>
                  </a:lnTo>
                  <a:lnTo>
                    <a:pt x="138" y="395"/>
                  </a:lnTo>
                  <a:lnTo>
                    <a:pt x="138" y="395"/>
                  </a:lnTo>
                  <a:lnTo>
                    <a:pt x="138" y="397"/>
                  </a:lnTo>
                  <a:lnTo>
                    <a:pt x="138" y="397"/>
                  </a:lnTo>
                  <a:lnTo>
                    <a:pt x="138" y="399"/>
                  </a:lnTo>
                  <a:lnTo>
                    <a:pt x="140" y="399"/>
                  </a:lnTo>
                  <a:lnTo>
                    <a:pt x="142" y="402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38" y="404"/>
                  </a:lnTo>
                  <a:lnTo>
                    <a:pt x="138" y="404"/>
                  </a:lnTo>
                  <a:lnTo>
                    <a:pt x="140" y="406"/>
                  </a:lnTo>
                  <a:lnTo>
                    <a:pt x="138" y="406"/>
                  </a:lnTo>
                  <a:lnTo>
                    <a:pt x="138" y="406"/>
                  </a:lnTo>
                  <a:lnTo>
                    <a:pt x="138" y="408"/>
                  </a:lnTo>
                  <a:lnTo>
                    <a:pt x="140" y="408"/>
                  </a:lnTo>
                  <a:lnTo>
                    <a:pt x="140" y="411"/>
                  </a:lnTo>
                  <a:lnTo>
                    <a:pt x="138" y="413"/>
                  </a:lnTo>
                  <a:lnTo>
                    <a:pt x="138" y="415"/>
                  </a:lnTo>
                  <a:lnTo>
                    <a:pt x="140" y="415"/>
                  </a:lnTo>
                  <a:lnTo>
                    <a:pt x="145" y="413"/>
                  </a:lnTo>
                  <a:lnTo>
                    <a:pt x="147" y="413"/>
                  </a:lnTo>
                  <a:lnTo>
                    <a:pt x="149" y="415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51" y="413"/>
                  </a:lnTo>
                  <a:lnTo>
                    <a:pt x="154" y="415"/>
                  </a:lnTo>
                  <a:lnTo>
                    <a:pt x="151" y="415"/>
                  </a:lnTo>
                  <a:lnTo>
                    <a:pt x="151" y="420"/>
                  </a:lnTo>
                  <a:lnTo>
                    <a:pt x="151" y="420"/>
                  </a:lnTo>
                  <a:lnTo>
                    <a:pt x="149" y="422"/>
                  </a:lnTo>
                  <a:lnTo>
                    <a:pt x="147" y="422"/>
                  </a:lnTo>
                  <a:lnTo>
                    <a:pt x="147" y="424"/>
                  </a:lnTo>
                  <a:lnTo>
                    <a:pt x="149" y="424"/>
                  </a:lnTo>
                  <a:lnTo>
                    <a:pt x="149" y="424"/>
                  </a:lnTo>
                  <a:lnTo>
                    <a:pt x="151" y="424"/>
                  </a:lnTo>
                  <a:lnTo>
                    <a:pt x="151" y="424"/>
                  </a:lnTo>
                  <a:lnTo>
                    <a:pt x="151" y="422"/>
                  </a:lnTo>
                  <a:lnTo>
                    <a:pt x="154" y="424"/>
                  </a:lnTo>
                  <a:lnTo>
                    <a:pt x="154" y="422"/>
                  </a:lnTo>
                  <a:lnTo>
                    <a:pt x="156" y="422"/>
                  </a:lnTo>
                  <a:lnTo>
                    <a:pt x="156" y="420"/>
                  </a:lnTo>
                  <a:lnTo>
                    <a:pt x="158" y="422"/>
                  </a:lnTo>
                  <a:lnTo>
                    <a:pt x="161" y="422"/>
                  </a:lnTo>
                  <a:lnTo>
                    <a:pt x="163" y="422"/>
                  </a:lnTo>
                  <a:lnTo>
                    <a:pt x="165" y="420"/>
                  </a:lnTo>
                  <a:lnTo>
                    <a:pt x="167" y="422"/>
                  </a:lnTo>
                  <a:lnTo>
                    <a:pt x="165" y="424"/>
                  </a:lnTo>
                  <a:lnTo>
                    <a:pt x="165" y="427"/>
                  </a:lnTo>
                  <a:lnTo>
                    <a:pt x="165" y="429"/>
                  </a:lnTo>
                  <a:lnTo>
                    <a:pt x="167" y="431"/>
                  </a:lnTo>
                  <a:lnTo>
                    <a:pt x="167" y="433"/>
                  </a:lnTo>
                  <a:lnTo>
                    <a:pt x="170" y="433"/>
                  </a:lnTo>
                  <a:lnTo>
                    <a:pt x="172" y="431"/>
                  </a:lnTo>
                  <a:lnTo>
                    <a:pt x="176" y="429"/>
                  </a:lnTo>
                  <a:lnTo>
                    <a:pt x="179" y="429"/>
                  </a:lnTo>
                  <a:lnTo>
                    <a:pt x="179" y="427"/>
                  </a:lnTo>
                  <a:lnTo>
                    <a:pt x="181" y="427"/>
                  </a:lnTo>
                  <a:lnTo>
                    <a:pt x="183" y="424"/>
                  </a:lnTo>
                  <a:lnTo>
                    <a:pt x="185" y="422"/>
                  </a:lnTo>
                  <a:lnTo>
                    <a:pt x="188" y="420"/>
                  </a:lnTo>
                  <a:lnTo>
                    <a:pt x="190" y="420"/>
                  </a:lnTo>
                  <a:lnTo>
                    <a:pt x="188" y="417"/>
                  </a:lnTo>
                  <a:lnTo>
                    <a:pt x="192" y="415"/>
                  </a:lnTo>
                  <a:lnTo>
                    <a:pt x="190" y="413"/>
                  </a:lnTo>
                  <a:lnTo>
                    <a:pt x="190" y="411"/>
                  </a:lnTo>
                  <a:lnTo>
                    <a:pt x="190" y="408"/>
                  </a:lnTo>
                  <a:lnTo>
                    <a:pt x="190" y="406"/>
                  </a:lnTo>
                  <a:lnTo>
                    <a:pt x="192" y="402"/>
                  </a:lnTo>
                  <a:lnTo>
                    <a:pt x="192" y="399"/>
                  </a:lnTo>
                  <a:lnTo>
                    <a:pt x="190" y="399"/>
                  </a:lnTo>
                  <a:lnTo>
                    <a:pt x="192" y="397"/>
                  </a:lnTo>
                  <a:lnTo>
                    <a:pt x="197" y="397"/>
                  </a:lnTo>
                  <a:lnTo>
                    <a:pt x="197" y="397"/>
                  </a:lnTo>
                  <a:lnTo>
                    <a:pt x="197" y="399"/>
                  </a:lnTo>
                  <a:lnTo>
                    <a:pt x="199" y="404"/>
                  </a:lnTo>
                  <a:lnTo>
                    <a:pt x="199" y="404"/>
                  </a:lnTo>
                  <a:lnTo>
                    <a:pt x="201" y="406"/>
                  </a:lnTo>
                  <a:lnTo>
                    <a:pt x="206" y="406"/>
                  </a:lnTo>
                  <a:lnTo>
                    <a:pt x="210" y="404"/>
                  </a:lnTo>
                  <a:lnTo>
                    <a:pt x="210" y="404"/>
                  </a:lnTo>
                  <a:lnTo>
                    <a:pt x="213" y="402"/>
                  </a:lnTo>
                  <a:lnTo>
                    <a:pt x="213" y="399"/>
                  </a:lnTo>
                  <a:lnTo>
                    <a:pt x="215" y="397"/>
                  </a:lnTo>
                  <a:lnTo>
                    <a:pt x="217" y="399"/>
                  </a:lnTo>
                  <a:lnTo>
                    <a:pt x="219" y="399"/>
                  </a:lnTo>
                  <a:lnTo>
                    <a:pt x="222" y="397"/>
                  </a:lnTo>
                  <a:lnTo>
                    <a:pt x="224" y="395"/>
                  </a:lnTo>
                  <a:lnTo>
                    <a:pt x="224" y="395"/>
                  </a:lnTo>
                  <a:lnTo>
                    <a:pt x="224" y="395"/>
                  </a:lnTo>
                  <a:lnTo>
                    <a:pt x="226" y="390"/>
                  </a:lnTo>
                  <a:lnTo>
                    <a:pt x="224" y="390"/>
                  </a:lnTo>
                  <a:lnTo>
                    <a:pt x="224" y="390"/>
                  </a:lnTo>
                  <a:lnTo>
                    <a:pt x="224" y="388"/>
                  </a:lnTo>
                  <a:lnTo>
                    <a:pt x="224" y="388"/>
                  </a:lnTo>
                  <a:lnTo>
                    <a:pt x="224" y="386"/>
                  </a:lnTo>
                  <a:lnTo>
                    <a:pt x="224" y="386"/>
                  </a:lnTo>
                  <a:lnTo>
                    <a:pt x="224" y="383"/>
                  </a:lnTo>
                  <a:lnTo>
                    <a:pt x="224" y="383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6" y="379"/>
                  </a:lnTo>
                  <a:lnTo>
                    <a:pt x="231" y="379"/>
                  </a:lnTo>
                  <a:lnTo>
                    <a:pt x="231" y="379"/>
                  </a:lnTo>
                  <a:lnTo>
                    <a:pt x="231" y="377"/>
                  </a:lnTo>
                  <a:lnTo>
                    <a:pt x="231" y="372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40" y="372"/>
                  </a:lnTo>
                  <a:lnTo>
                    <a:pt x="242" y="372"/>
                  </a:lnTo>
                  <a:lnTo>
                    <a:pt x="242" y="370"/>
                  </a:lnTo>
                  <a:lnTo>
                    <a:pt x="244" y="370"/>
                  </a:lnTo>
                  <a:lnTo>
                    <a:pt x="247" y="368"/>
                  </a:lnTo>
                  <a:lnTo>
                    <a:pt x="247" y="368"/>
                  </a:lnTo>
                  <a:lnTo>
                    <a:pt x="249" y="365"/>
                  </a:lnTo>
                  <a:lnTo>
                    <a:pt x="254" y="363"/>
                  </a:lnTo>
                  <a:lnTo>
                    <a:pt x="256" y="363"/>
                  </a:lnTo>
                  <a:lnTo>
                    <a:pt x="256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60" y="361"/>
                  </a:lnTo>
                  <a:lnTo>
                    <a:pt x="260" y="358"/>
                  </a:lnTo>
                  <a:lnTo>
                    <a:pt x="260" y="356"/>
                  </a:lnTo>
                  <a:lnTo>
                    <a:pt x="258" y="352"/>
                  </a:lnTo>
                  <a:lnTo>
                    <a:pt x="258" y="349"/>
                  </a:lnTo>
                  <a:lnTo>
                    <a:pt x="256" y="347"/>
                  </a:lnTo>
                  <a:lnTo>
                    <a:pt x="256" y="345"/>
                  </a:lnTo>
                  <a:lnTo>
                    <a:pt x="256" y="345"/>
                  </a:lnTo>
                  <a:lnTo>
                    <a:pt x="260" y="343"/>
                  </a:lnTo>
                  <a:lnTo>
                    <a:pt x="263" y="343"/>
                  </a:lnTo>
                  <a:lnTo>
                    <a:pt x="265" y="345"/>
                  </a:lnTo>
                  <a:lnTo>
                    <a:pt x="267" y="347"/>
                  </a:lnTo>
                  <a:lnTo>
                    <a:pt x="267" y="347"/>
                  </a:lnTo>
                  <a:lnTo>
                    <a:pt x="269" y="347"/>
                  </a:lnTo>
                  <a:lnTo>
                    <a:pt x="272" y="343"/>
                  </a:lnTo>
                  <a:lnTo>
                    <a:pt x="274" y="340"/>
                  </a:lnTo>
                  <a:lnTo>
                    <a:pt x="283" y="340"/>
                  </a:lnTo>
                  <a:lnTo>
                    <a:pt x="285" y="340"/>
                  </a:lnTo>
                  <a:lnTo>
                    <a:pt x="285" y="340"/>
                  </a:lnTo>
                  <a:lnTo>
                    <a:pt x="288" y="340"/>
                  </a:lnTo>
                  <a:lnTo>
                    <a:pt x="290" y="340"/>
                  </a:lnTo>
                  <a:lnTo>
                    <a:pt x="292" y="338"/>
                  </a:lnTo>
                  <a:lnTo>
                    <a:pt x="292" y="338"/>
                  </a:lnTo>
                  <a:lnTo>
                    <a:pt x="290" y="338"/>
                  </a:lnTo>
                  <a:lnTo>
                    <a:pt x="290" y="336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3831" y="1684"/>
              <a:ext cx="481" cy="438"/>
            </a:xfrm>
            <a:custGeom>
              <a:avLst/>
              <a:gdLst/>
              <a:ahLst/>
              <a:cxnLst>
                <a:cxn ang="0">
                  <a:pos x="66" y="86"/>
                </a:cxn>
                <a:cxn ang="0">
                  <a:pos x="41" y="77"/>
                </a:cxn>
                <a:cxn ang="0">
                  <a:pos x="25" y="86"/>
                </a:cxn>
                <a:cxn ang="0">
                  <a:pos x="2" y="73"/>
                </a:cxn>
                <a:cxn ang="0">
                  <a:pos x="14" y="52"/>
                </a:cxn>
                <a:cxn ang="0">
                  <a:pos x="14" y="27"/>
                </a:cxn>
                <a:cxn ang="0">
                  <a:pos x="32" y="25"/>
                </a:cxn>
                <a:cxn ang="0">
                  <a:pos x="45" y="18"/>
                </a:cxn>
                <a:cxn ang="0">
                  <a:pos x="73" y="5"/>
                </a:cxn>
                <a:cxn ang="0">
                  <a:pos x="77" y="25"/>
                </a:cxn>
                <a:cxn ang="0">
                  <a:pos x="84" y="36"/>
                </a:cxn>
                <a:cxn ang="0">
                  <a:pos x="95" y="27"/>
                </a:cxn>
                <a:cxn ang="0">
                  <a:pos x="111" y="32"/>
                </a:cxn>
                <a:cxn ang="0">
                  <a:pos x="129" y="39"/>
                </a:cxn>
                <a:cxn ang="0">
                  <a:pos x="134" y="50"/>
                </a:cxn>
                <a:cxn ang="0">
                  <a:pos x="147" y="41"/>
                </a:cxn>
                <a:cxn ang="0">
                  <a:pos x="161" y="12"/>
                </a:cxn>
                <a:cxn ang="0">
                  <a:pos x="184" y="5"/>
                </a:cxn>
                <a:cxn ang="0">
                  <a:pos x="231" y="36"/>
                </a:cxn>
                <a:cxn ang="0">
                  <a:pos x="288" y="80"/>
                </a:cxn>
                <a:cxn ang="0">
                  <a:pos x="358" y="116"/>
                </a:cxn>
                <a:cxn ang="0">
                  <a:pos x="367" y="111"/>
                </a:cxn>
                <a:cxn ang="0">
                  <a:pos x="379" y="127"/>
                </a:cxn>
                <a:cxn ang="0">
                  <a:pos x="392" y="143"/>
                </a:cxn>
                <a:cxn ang="0">
                  <a:pos x="417" y="202"/>
                </a:cxn>
                <a:cxn ang="0">
                  <a:pos x="447" y="266"/>
                </a:cxn>
                <a:cxn ang="0">
                  <a:pos x="463" y="313"/>
                </a:cxn>
                <a:cxn ang="0">
                  <a:pos x="472" y="338"/>
                </a:cxn>
                <a:cxn ang="0">
                  <a:pos x="449" y="370"/>
                </a:cxn>
                <a:cxn ang="0">
                  <a:pos x="417" y="393"/>
                </a:cxn>
                <a:cxn ang="0">
                  <a:pos x="397" y="395"/>
                </a:cxn>
                <a:cxn ang="0">
                  <a:pos x="376" y="415"/>
                </a:cxn>
                <a:cxn ang="0">
                  <a:pos x="361" y="431"/>
                </a:cxn>
                <a:cxn ang="0">
                  <a:pos x="333" y="431"/>
                </a:cxn>
                <a:cxn ang="0">
                  <a:pos x="297" y="424"/>
                </a:cxn>
                <a:cxn ang="0">
                  <a:pos x="311" y="411"/>
                </a:cxn>
                <a:cxn ang="0">
                  <a:pos x="308" y="383"/>
                </a:cxn>
                <a:cxn ang="0">
                  <a:pos x="288" y="390"/>
                </a:cxn>
                <a:cxn ang="0">
                  <a:pos x="259" y="361"/>
                </a:cxn>
                <a:cxn ang="0">
                  <a:pos x="245" y="372"/>
                </a:cxn>
                <a:cxn ang="0">
                  <a:pos x="236" y="372"/>
                </a:cxn>
                <a:cxn ang="0">
                  <a:pos x="229" y="354"/>
                </a:cxn>
                <a:cxn ang="0">
                  <a:pos x="220" y="340"/>
                </a:cxn>
                <a:cxn ang="0">
                  <a:pos x="216" y="304"/>
                </a:cxn>
                <a:cxn ang="0">
                  <a:pos x="197" y="286"/>
                </a:cxn>
                <a:cxn ang="0">
                  <a:pos x="204" y="266"/>
                </a:cxn>
                <a:cxn ang="0">
                  <a:pos x="195" y="250"/>
                </a:cxn>
                <a:cxn ang="0">
                  <a:pos x="186" y="222"/>
                </a:cxn>
                <a:cxn ang="0">
                  <a:pos x="172" y="202"/>
                </a:cxn>
                <a:cxn ang="0">
                  <a:pos x="177" y="182"/>
                </a:cxn>
                <a:cxn ang="0">
                  <a:pos x="161" y="188"/>
                </a:cxn>
                <a:cxn ang="0">
                  <a:pos x="141" y="191"/>
                </a:cxn>
                <a:cxn ang="0">
                  <a:pos x="113" y="166"/>
                </a:cxn>
                <a:cxn ang="0">
                  <a:pos x="102" y="161"/>
                </a:cxn>
                <a:cxn ang="0">
                  <a:pos x="82" y="161"/>
                </a:cxn>
                <a:cxn ang="0">
                  <a:pos x="66" y="159"/>
                </a:cxn>
                <a:cxn ang="0">
                  <a:pos x="70" y="143"/>
                </a:cxn>
                <a:cxn ang="0">
                  <a:pos x="66" y="129"/>
                </a:cxn>
                <a:cxn ang="0">
                  <a:pos x="48" y="134"/>
                </a:cxn>
                <a:cxn ang="0">
                  <a:pos x="25" y="118"/>
                </a:cxn>
                <a:cxn ang="0">
                  <a:pos x="41" y="104"/>
                </a:cxn>
                <a:cxn ang="0">
                  <a:pos x="57" y="98"/>
                </a:cxn>
              </a:cxnLst>
              <a:rect l="0" t="0" r="r" b="b"/>
              <a:pathLst>
                <a:path w="481" h="438">
                  <a:moveTo>
                    <a:pt x="61" y="95"/>
                  </a:moveTo>
                  <a:lnTo>
                    <a:pt x="61" y="93"/>
                  </a:lnTo>
                  <a:lnTo>
                    <a:pt x="61" y="95"/>
                  </a:lnTo>
                  <a:lnTo>
                    <a:pt x="64" y="93"/>
                  </a:lnTo>
                  <a:lnTo>
                    <a:pt x="66" y="95"/>
                  </a:lnTo>
                  <a:lnTo>
                    <a:pt x="66" y="93"/>
                  </a:lnTo>
                  <a:lnTo>
                    <a:pt x="68" y="95"/>
                  </a:lnTo>
                  <a:lnTo>
                    <a:pt x="70" y="95"/>
                  </a:lnTo>
                  <a:lnTo>
                    <a:pt x="70" y="93"/>
                  </a:lnTo>
                  <a:lnTo>
                    <a:pt x="73" y="93"/>
                  </a:lnTo>
                  <a:lnTo>
                    <a:pt x="73" y="93"/>
                  </a:lnTo>
                  <a:lnTo>
                    <a:pt x="70" y="93"/>
                  </a:lnTo>
                  <a:lnTo>
                    <a:pt x="70" y="91"/>
                  </a:lnTo>
                  <a:lnTo>
                    <a:pt x="68" y="89"/>
                  </a:lnTo>
                  <a:lnTo>
                    <a:pt x="66" y="86"/>
                  </a:lnTo>
                  <a:lnTo>
                    <a:pt x="64" y="84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59" y="80"/>
                  </a:lnTo>
                  <a:lnTo>
                    <a:pt x="59" y="80"/>
                  </a:lnTo>
                  <a:lnTo>
                    <a:pt x="57" y="77"/>
                  </a:lnTo>
                  <a:lnTo>
                    <a:pt x="55" y="77"/>
                  </a:lnTo>
                  <a:lnTo>
                    <a:pt x="52" y="77"/>
                  </a:lnTo>
                  <a:lnTo>
                    <a:pt x="50" y="75"/>
                  </a:lnTo>
                  <a:lnTo>
                    <a:pt x="50" y="75"/>
                  </a:lnTo>
                  <a:lnTo>
                    <a:pt x="48" y="75"/>
                  </a:lnTo>
                  <a:lnTo>
                    <a:pt x="43" y="77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41" y="80"/>
                  </a:lnTo>
                  <a:lnTo>
                    <a:pt x="39" y="80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4" y="77"/>
                  </a:lnTo>
                  <a:lnTo>
                    <a:pt x="34" y="77"/>
                  </a:lnTo>
                  <a:lnTo>
                    <a:pt x="32" y="77"/>
                  </a:lnTo>
                  <a:lnTo>
                    <a:pt x="30" y="80"/>
                  </a:lnTo>
                  <a:lnTo>
                    <a:pt x="27" y="82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7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3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6" y="77"/>
                  </a:lnTo>
                  <a:lnTo>
                    <a:pt x="14" y="80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2" y="73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5" y="66"/>
                  </a:lnTo>
                  <a:lnTo>
                    <a:pt x="7" y="66"/>
                  </a:lnTo>
                  <a:lnTo>
                    <a:pt x="7" y="64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9" y="55"/>
                  </a:lnTo>
                  <a:lnTo>
                    <a:pt x="11" y="55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0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4" y="27"/>
                  </a:lnTo>
                  <a:lnTo>
                    <a:pt x="14" y="23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1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32" y="25"/>
                  </a:lnTo>
                  <a:lnTo>
                    <a:pt x="30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9" y="25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39" y="21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52" y="9"/>
                  </a:lnTo>
                  <a:lnTo>
                    <a:pt x="57" y="7"/>
                  </a:lnTo>
                  <a:lnTo>
                    <a:pt x="59" y="5"/>
                  </a:lnTo>
                  <a:lnTo>
                    <a:pt x="64" y="9"/>
                  </a:lnTo>
                  <a:lnTo>
                    <a:pt x="66" y="9"/>
                  </a:lnTo>
                  <a:lnTo>
                    <a:pt x="66" y="5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7" y="9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7" y="14"/>
                  </a:lnTo>
                  <a:lnTo>
                    <a:pt x="79" y="14"/>
                  </a:lnTo>
                  <a:lnTo>
                    <a:pt x="79" y="16"/>
                  </a:lnTo>
                  <a:lnTo>
                    <a:pt x="77" y="18"/>
                  </a:lnTo>
                  <a:lnTo>
                    <a:pt x="79" y="23"/>
                  </a:lnTo>
                  <a:lnTo>
                    <a:pt x="79" y="25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5" y="25"/>
                  </a:lnTo>
                  <a:lnTo>
                    <a:pt x="75" y="27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5" y="27"/>
                  </a:lnTo>
                  <a:lnTo>
                    <a:pt x="77" y="30"/>
                  </a:lnTo>
                  <a:lnTo>
                    <a:pt x="77" y="30"/>
                  </a:lnTo>
                  <a:lnTo>
                    <a:pt x="77" y="30"/>
                  </a:lnTo>
                  <a:lnTo>
                    <a:pt x="79" y="27"/>
                  </a:lnTo>
                  <a:lnTo>
                    <a:pt x="82" y="27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4"/>
                  </a:lnTo>
                  <a:lnTo>
                    <a:pt x="84" y="34"/>
                  </a:lnTo>
                  <a:lnTo>
                    <a:pt x="84" y="36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1" y="34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8" y="27"/>
                  </a:lnTo>
                  <a:lnTo>
                    <a:pt x="100" y="23"/>
                  </a:lnTo>
                  <a:lnTo>
                    <a:pt x="100" y="21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4" y="23"/>
                  </a:lnTo>
                  <a:lnTo>
                    <a:pt x="104" y="25"/>
                  </a:lnTo>
                  <a:lnTo>
                    <a:pt x="107" y="25"/>
                  </a:lnTo>
                  <a:lnTo>
                    <a:pt x="107" y="27"/>
                  </a:lnTo>
                  <a:lnTo>
                    <a:pt x="109" y="27"/>
                  </a:lnTo>
                  <a:lnTo>
                    <a:pt x="109" y="25"/>
                  </a:lnTo>
                  <a:lnTo>
                    <a:pt x="111" y="27"/>
                  </a:lnTo>
                  <a:lnTo>
                    <a:pt x="111" y="27"/>
                  </a:lnTo>
                  <a:lnTo>
                    <a:pt x="111" y="30"/>
                  </a:lnTo>
                  <a:lnTo>
                    <a:pt x="111" y="32"/>
                  </a:lnTo>
                  <a:lnTo>
                    <a:pt x="109" y="32"/>
                  </a:lnTo>
                  <a:lnTo>
                    <a:pt x="109" y="32"/>
                  </a:lnTo>
                  <a:lnTo>
                    <a:pt x="109" y="34"/>
                  </a:lnTo>
                  <a:lnTo>
                    <a:pt x="111" y="36"/>
                  </a:lnTo>
                  <a:lnTo>
                    <a:pt x="113" y="39"/>
                  </a:lnTo>
                  <a:lnTo>
                    <a:pt x="116" y="36"/>
                  </a:lnTo>
                  <a:lnTo>
                    <a:pt x="118" y="36"/>
                  </a:lnTo>
                  <a:lnTo>
                    <a:pt x="118" y="32"/>
                  </a:lnTo>
                  <a:lnTo>
                    <a:pt x="125" y="30"/>
                  </a:lnTo>
                  <a:lnTo>
                    <a:pt x="125" y="34"/>
                  </a:lnTo>
                  <a:lnTo>
                    <a:pt x="125" y="36"/>
                  </a:lnTo>
                  <a:lnTo>
                    <a:pt x="125" y="36"/>
                  </a:lnTo>
                  <a:lnTo>
                    <a:pt x="129" y="39"/>
                  </a:lnTo>
                  <a:lnTo>
                    <a:pt x="127" y="39"/>
                  </a:lnTo>
                  <a:lnTo>
                    <a:pt x="129" y="39"/>
                  </a:lnTo>
                  <a:lnTo>
                    <a:pt x="129" y="41"/>
                  </a:lnTo>
                  <a:lnTo>
                    <a:pt x="127" y="41"/>
                  </a:lnTo>
                  <a:lnTo>
                    <a:pt x="129" y="43"/>
                  </a:lnTo>
                  <a:lnTo>
                    <a:pt x="129" y="43"/>
                  </a:lnTo>
                  <a:lnTo>
                    <a:pt x="132" y="43"/>
                  </a:lnTo>
                  <a:lnTo>
                    <a:pt x="132" y="43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8"/>
                  </a:lnTo>
                  <a:lnTo>
                    <a:pt x="132" y="50"/>
                  </a:lnTo>
                  <a:lnTo>
                    <a:pt x="132" y="50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6" y="52"/>
                  </a:lnTo>
                  <a:lnTo>
                    <a:pt x="136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43" y="50"/>
                  </a:lnTo>
                  <a:lnTo>
                    <a:pt x="143" y="50"/>
                  </a:lnTo>
                  <a:lnTo>
                    <a:pt x="145" y="50"/>
                  </a:lnTo>
                  <a:lnTo>
                    <a:pt x="147" y="50"/>
                  </a:lnTo>
                  <a:lnTo>
                    <a:pt x="147" y="50"/>
                  </a:lnTo>
                  <a:lnTo>
                    <a:pt x="147" y="50"/>
                  </a:lnTo>
                  <a:lnTo>
                    <a:pt x="150" y="50"/>
                  </a:lnTo>
                  <a:lnTo>
                    <a:pt x="147" y="46"/>
                  </a:lnTo>
                  <a:lnTo>
                    <a:pt x="147" y="41"/>
                  </a:lnTo>
                  <a:lnTo>
                    <a:pt x="152" y="41"/>
                  </a:lnTo>
                  <a:lnTo>
                    <a:pt x="154" y="39"/>
                  </a:lnTo>
                  <a:lnTo>
                    <a:pt x="159" y="36"/>
                  </a:lnTo>
                  <a:lnTo>
                    <a:pt x="161" y="34"/>
                  </a:lnTo>
                  <a:lnTo>
                    <a:pt x="161" y="32"/>
                  </a:lnTo>
                  <a:lnTo>
                    <a:pt x="159" y="30"/>
                  </a:lnTo>
                  <a:lnTo>
                    <a:pt x="159" y="30"/>
                  </a:lnTo>
                  <a:lnTo>
                    <a:pt x="159" y="27"/>
                  </a:lnTo>
                  <a:lnTo>
                    <a:pt x="159" y="25"/>
                  </a:lnTo>
                  <a:lnTo>
                    <a:pt x="161" y="25"/>
                  </a:lnTo>
                  <a:lnTo>
                    <a:pt x="161" y="25"/>
                  </a:lnTo>
                  <a:lnTo>
                    <a:pt x="159" y="18"/>
                  </a:lnTo>
                  <a:lnTo>
                    <a:pt x="159" y="16"/>
                  </a:lnTo>
                  <a:lnTo>
                    <a:pt x="161" y="14"/>
                  </a:lnTo>
                  <a:lnTo>
                    <a:pt x="161" y="12"/>
                  </a:lnTo>
                  <a:lnTo>
                    <a:pt x="161" y="9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5"/>
                  </a:lnTo>
                  <a:lnTo>
                    <a:pt x="163" y="5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4" y="5"/>
                  </a:lnTo>
                  <a:lnTo>
                    <a:pt x="186" y="5"/>
                  </a:lnTo>
                  <a:lnTo>
                    <a:pt x="191" y="7"/>
                  </a:lnTo>
                  <a:lnTo>
                    <a:pt x="193" y="9"/>
                  </a:lnTo>
                  <a:lnTo>
                    <a:pt x="195" y="9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4"/>
                  </a:lnTo>
                  <a:lnTo>
                    <a:pt x="211" y="21"/>
                  </a:lnTo>
                  <a:lnTo>
                    <a:pt x="218" y="27"/>
                  </a:lnTo>
                  <a:lnTo>
                    <a:pt x="227" y="34"/>
                  </a:lnTo>
                  <a:lnTo>
                    <a:pt x="231" y="36"/>
                  </a:lnTo>
                  <a:lnTo>
                    <a:pt x="231" y="36"/>
                  </a:lnTo>
                  <a:lnTo>
                    <a:pt x="231" y="36"/>
                  </a:lnTo>
                  <a:lnTo>
                    <a:pt x="231" y="36"/>
                  </a:lnTo>
                  <a:lnTo>
                    <a:pt x="234" y="36"/>
                  </a:lnTo>
                  <a:lnTo>
                    <a:pt x="236" y="39"/>
                  </a:lnTo>
                  <a:lnTo>
                    <a:pt x="240" y="41"/>
                  </a:lnTo>
                  <a:lnTo>
                    <a:pt x="243" y="43"/>
                  </a:lnTo>
                  <a:lnTo>
                    <a:pt x="254" y="55"/>
                  </a:lnTo>
                  <a:lnTo>
                    <a:pt x="263" y="61"/>
                  </a:lnTo>
                  <a:lnTo>
                    <a:pt x="263" y="61"/>
                  </a:lnTo>
                  <a:lnTo>
                    <a:pt x="274" y="70"/>
                  </a:lnTo>
                  <a:lnTo>
                    <a:pt x="279" y="75"/>
                  </a:lnTo>
                  <a:lnTo>
                    <a:pt x="284" y="80"/>
                  </a:lnTo>
                  <a:lnTo>
                    <a:pt x="286" y="80"/>
                  </a:lnTo>
                  <a:lnTo>
                    <a:pt x="286" y="80"/>
                  </a:lnTo>
                  <a:lnTo>
                    <a:pt x="288" y="80"/>
                  </a:lnTo>
                  <a:lnTo>
                    <a:pt x="288" y="82"/>
                  </a:lnTo>
                  <a:lnTo>
                    <a:pt x="295" y="89"/>
                  </a:lnTo>
                  <a:lnTo>
                    <a:pt x="308" y="95"/>
                  </a:lnTo>
                  <a:lnTo>
                    <a:pt x="313" y="98"/>
                  </a:lnTo>
                  <a:lnTo>
                    <a:pt x="320" y="102"/>
                  </a:lnTo>
                  <a:lnTo>
                    <a:pt x="324" y="104"/>
                  </a:lnTo>
                  <a:lnTo>
                    <a:pt x="327" y="104"/>
                  </a:lnTo>
                  <a:lnTo>
                    <a:pt x="327" y="104"/>
                  </a:lnTo>
                  <a:lnTo>
                    <a:pt x="329" y="104"/>
                  </a:lnTo>
                  <a:lnTo>
                    <a:pt x="333" y="109"/>
                  </a:lnTo>
                  <a:lnTo>
                    <a:pt x="340" y="111"/>
                  </a:lnTo>
                  <a:lnTo>
                    <a:pt x="347" y="116"/>
                  </a:lnTo>
                  <a:lnTo>
                    <a:pt x="352" y="116"/>
                  </a:lnTo>
                  <a:lnTo>
                    <a:pt x="356" y="116"/>
                  </a:lnTo>
                  <a:lnTo>
                    <a:pt x="358" y="116"/>
                  </a:lnTo>
                  <a:lnTo>
                    <a:pt x="361" y="114"/>
                  </a:lnTo>
                  <a:lnTo>
                    <a:pt x="361" y="111"/>
                  </a:lnTo>
                  <a:lnTo>
                    <a:pt x="358" y="111"/>
                  </a:lnTo>
                  <a:lnTo>
                    <a:pt x="358" y="111"/>
                  </a:lnTo>
                  <a:lnTo>
                    <a:pt x="358" y="111"/>
                  </a:lnTo>
                  <a:lnTo>
                    <a:pt x="361" y="111"/>
                  </a:lnTo>
                  <a:lnTo>
                    <a:pt x="361" y="111"/>
                  </a:lnTo>
                  <a:lnTo>
                    <a:pt x="361" y="114"/>
                  </a:lnTo>
                  <a:lnTo>
                    <a:pt x="361" y="111"/>
                  </a:lnTo>
                  <a:lnTo>
                    <a:pt x="363" y="111"/>
                  </a:lnTo>
                  <a:lnTo>
                    <a:pt x="361" y="109"/>
                  </a:lnTo>
                  <a:lnTo>
                    <a:pt x="361" y="109"/>
                  </a:lnTo>
                  <a:lnTo>
                    <a:pt x="363" y="109"/>
                  </a:lnTo>
                  <a:lnTo>
                    <a:pt x="365" y="111"/>
                  </a:lnTo>
                  <a:lnTo>
                    <a:pt x="367" y="111"/>
                  </a:lnTo>
                  <a:lnTo>
                    <a:pt x="367" y="111"/>
                  </a:lnTo>
                  <a:lnTo>
                    <a:pt x="370" y="114"/>
                  </a:lnTo>
                  <a:lnTo>
                    <a:pt x="372" y="116"/>
                  </a:lnTo>
                  <a:lnTo>
                    <a:pt x="374" y="116"/>
                  </a:lnTo>
                  <a:lnTo>
                    <a:pt x="374" y="118"/>
                  </a:lnTo>
                  <a:lnTo>
                    <a:pt x="374" y="118"/>
                  </a:lnTo>
                  <a:lnTo>
                    <a:pt x="376" y="120"/>
                  </a:lnTo>
                  <a:lnTo>
                    <a:pt x="376" y="123"/>
                  </a:lnTo>
                  <a:lnTo>
                    <a:pt x="376" y="123"/>
                  </a:lnTo>
                  <a:lnTo>
                    <a:pt x="376" y="123"/>
                  </a:lnTo>
                  <a:lnTo>
                    <a:pt x="379" y="123"/>
                  </a:lnTo>
                  <a:lnTo>
                    <a:pt x="379" y="125"/>
                  </a:lnTo>
                  <a:lnTo>
                    <a:pt x="376" y="125"/>
                  </a:lnTo>
                  <a:lnTo>
                    <a:pt x="379" y="125"/>
                  </a:lnTo>
                  <a:lnTo>
                    <a:pt x="379" y="127"/>
                  </a:lnTo>
                  <a:lnTo>
                    <a:pt x="381" y="127"/>
                  </a:lnTo>
                  <a:lnTo>
                    <a:pt x="383" y="129"/>
                  </a:lnTo>
                  <a:lnTo>
                    <a:pt x="383" y="129"/>
                  </a:lnTo>
                  <a:lnTo>
                    <a:pt x="383" y="129"/>
                  </a:lnTo>
                  <a:lnTo>
                    <a:pt x="386" y="129"/>
                  </a:lnTo>
                  <a:lnTo>
                    <a:pt x="386" y="129"/>
                  </a:lnTo>
                  <a:lnTo>
                    <a:pt x="388" y="132"/>
                  </a:lnTo>
                  <a:lnTo>
                    <a:pt x="390" y="132"/>
                  </a:lnTo>
                  <a:lnTo>
                    <a:pt x="390" y="134"/>
                  </a:lnTo>
                  <a:lnTo>
                    <a:pt x="392" y="134"/>
                  </a:lnTo>
                  <a:lnTo>
                    <a:pt x="392" y="136"/>
                  </a:lnTo>
                  <a:lnTo>
                    <a:pt x="392" y="136"/>
                  </a:lnTo>
                  <a:lnTo>
                    <a:pt x="392" y="139"/>
                  </a:lnTo>
                  <a:lnTo>
                    <a:pt x="392" y="141"/>
                  </a:lnTo>
                  <a:lnTo>
                    <a:pt x="392" y="143"/>
                  </a:lnTo>
                  <a:lnTo>
                    <a:pt x="392" y="143"/>
                  </a:lnTo>
                  <a:lnTo>
                    <a:pt x="392" y="145"/>
                  </a:lnTo>
                  <a:lnTo>
                    <a:pt x="392" y="145"/>
                  </a:lnTo>
                  <a:lnTo>
                    <a:pt x="392" y="148"/>
                  </a:lnTo>
                  <a:lnTo>
                    <a:pt x="392" y="148"/>
                  </a:lnTo>
                  <a:lnTo>
                    <a:pt x="392" y="150"/>
                  </a:lnTo>
                  <a:lnTo>
                    <a:pt x="395" y="154"/>
                  </a:lnTo>
                  <a:lnTo>
                    <a:pt x="399" y="159"/>
                  </a:lnTo>
                  <a:lnTo>
                    <a:pt x="399" y="159"/>
                  </a:lnTo>
                  <a:lnTo>
                    <a:pt x="399" y="163"/>
                  </a:lnTo>
                  <a:lnTo>
                    <a:pt x="401" y="168"/>
                  </a:lnTo>
                  <a:lnTo>
                    <a:pt x="406" y="177"/>
                  </a:lnTo>
                  <a:lnTo>
                    <a:pt x="411" y="184"/>
                  </a:lnTo>
                  <a:lnTo>
                    <a:pt x="415" y="200"/>
                  </a:lnTo>
                  <a:lnTo>
                    <a:pt x="417" y="202"/>
                  </a:lnTo>
                  <a:lnTo>
                    <a:pt x="422" y="213"/>
                  </a:lnTo>
                  <a:lnTo>
                    <a:pt x="424" y="216"/>
                  </a:lnTo>
                  <a:lnTo>
                    <a:pt x="424" y="216"/>
                  </a:lnTo>
                  <a:lnTo>
                    <a:pt x="426" y="218"/>
                  </a:lnTo>
                  <a:lnTo>
                    <a:pt x="429" y="222"/>
                  </a:lnTo>
                  <a:lnTo>
                    <a:pt x="429" y="225"/>
                  </a:lnTo>
                  <a:lnTo>
                    <a:pt x="433" y="231"/>
                  </a:lnTo>
                  <a:lnTo>
                    <a:pt x="433" y="236"/>
                  </a:lnTo>
                  <a:lnTo>
                    <a:pt x="438" y="241"/>
                  </a:lnTo>
                  <a:lnTo>
                    <a:pt x="438" y="241"/>
                  </a:lnTo>
                  <a:lnTo>
                    <a:pt x="438" y="243"/>
                  </a:lnTo>
                  <a:lnTo>
                    <a:pt x="438" y="243"/>
                  </a:lnTo>
                  <a:lnTo>
                    <a:pt x="442" y="254"/>
                  </a:lnTo>
                  <a:lnTo>
                    <a:pt x="445" y="261"/>
                  </a:lnTo>
                  <a:lnTo>
                    <a:pt x="447" y="266"/>
                  </a:lnTo>
                  <a:lnTo>
                    <a:pt x="451" y="275"/>
                  </a:lnTo>
                  <a:lnTo>
                    <a:pt x="454" y="279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58" y="290"/>
                  </a:lnTo>
                  <a:lnTo>
                    <a:pt x="458" y="293"/>
                  </a:lnTo>
                  <a:lnTo>
                    <a:pt x="458" y="295"/>
                  </a:lnTo>
                  <a:lnTo>
                    <a:pt x="460" y="300"/>
                  </a:lnTo>
                  <a:lnTo>
                    <a:pt x="460" y="304"/>
                  </a:lnTo>
                  <a:lnTo>
                    <a:pt x="463" y="309"/>
                  </a:lnTo>
                  <a:lnTo>
                    <a:pt x="463" y="309"/>
                  </a:lnTo>
                  <a:lnTo>
                    <a:pt x="463" y="309"/>
                  </a:lnTo>
                  <a:lnTo>
                    <a:pt x="463" y="309"/>
                  </a:lnTo>
                  <a:lnTo>
                    <a:pt x="463" y="313"/>
                  </a:lnTo>
                  <a:lnTo>
                    <a:pt x="463" y="313"/>
                  </a:lnTo>
                  <a:lnTo>
                    <a:pt x="463" y="313"/>
                  </a:lnTo>
                  <a:lnTo>
                    <a:pt x="465" y="315"/>
                  </a:lnTo>
                  <a:lnTo>
                    <a:pt x="465" y="320"/>
                  </a:lnTo>
                  <a:lnTo>
                    <a:pt x="467" y="322"/>
                  </a:lnTo>
                  <a:lnTo>
                    <a:pt x="467" y="327"/>
                  </a:lnTo>
                  <a:lnTo>
                    <a:pt x="469" y="336"/>
                  </a:lnTo>
                  <a:lnTo>
                    <a:pt x="472" y="336"/>
                  </a:lnTo>
                  <a:lnTo>
                    <a:pt x="472" y="336"/>
                  </a:lnTo>
                  <a:lnTo>
                    <a:pt x="472" y="336"/>
                  </a:lnTo>
                  <a:lnTo>
                    <a:pt x="472" y="336"/>
                  </a:lnTo>
                  <a:lnTo>
                    <a:pt x="472" y="336"/>
                  </a:lnTo>
                  <a:lnTo>
                    <a:pt x="472" y="338"/>
                  </a:lnTo>
                  <a:lnTo>
                    <a:pt x="472" y="338"/>
                  </a:lnTo>
                  <a:lnTo>
                    <a:pt x="472" y="338"/>
                  </a:lnTo>
                  <a:lnTo>
                    <a:pt x="472" y="338"/>
                  </a:lnTo>
                  <a:lnTo>
                    <a:pt x="474" y="336"/>
                  </a:lnTo>
                  <a:lnTo>
                    <a:pt x="472" y="340"/>
                  </a:lnTo>
                  <a:lnTo>
                    <a:pt x="472" y="343"/>
                  </a:lnTo>
                  <a:lnTo>
                    <a:pt x="481" y="358"/>
                  </a:lnTo>
                  <a:lnTo>
                    <a:pt x="481" y="358"/>
                  </a:lnTo>
                  <a:lnTo>
                    <a:pt x="476" y="358"/>
                  </a:lnTo>
                  <a:lnTo>
                    <a:pt x="474" y="358"/>
                  </a:lnTo>
                  <a:lnTo>
                    <a:pt x="472" y="361"/>
                  </a:lnTo>
                  <a:lnTo>
                    <a:pt x="465" y="363"/>
                  </a:lnTo>
                  <a:lnTo>
                    <a:pt x="465" y="363"/>
                  </a:lnTo>
                  <a:lnTo>
                    <a:pt x="460" y="363"/>
                  </a:lnTo>
                  <a:lnTo>
                    <a:pt x="460" y="363"/>
                  </a:lnTo>
                  <a:lnTo>
                    <a:pt x="454" y="365"/>
                  </a:lnTo>
                  <a:lnTo>
                    <a:pt x="454" y="368"/>
                  </a:lnTo>
                  <a:lnTo>
                    <a:pt x="449" y="370"/>
                  </a:lnTo>
                  <a:lnTo>
                    <a:pt x="445" y="372"/>
                  </a:lnTo>
                  <a:lnTo>
                    <a:pt x="445" y="372"/>
                  </a:lnTo>
                  <a:lnTo>
                    <a:pt x="442" y="372"/>
                  </a:lnTo>
                  <a:lnTo>
                    <a:pt x="440" y="372"/>
                  </a:lnTo>
                  <a:lnTo>
                    <a:pt x="435" y="374"/>
                  </a:lnTo>
                  <a:lnTo>
                    <a:pt x="431" y="374"/>
                  </a:lnTo>
                  <a:lnTo>
                    <a:pt x="431" y="374"/>
                  </a:lnTo>
                  <a:lnTo>
                    <a:pt x="426" y="377"/>
                  </a:lnTo>
                  <a:lnTo>
                    <a:pt x="426" y="379"/>
                  </a:lnTo>
                  <a:lnTo>
                    <a:pt x="429" y="379"/>
                  </a:lnTo>
                  <a:lnTo>
                    <a:pt x="426" y="383"/>
                  </a:lnTo>
                  <a:lnTo>
                    <a:pt x="426" y="383"/>
                  </a:lnTo>
                  <a:lnTo>
                    <a:pt x="426" y="386"/>
                  </a:lnTo>
                  <a:lnTo>
                    <a:pt x="420" y="390"/>
                  </a:lnTo>
                  <a:lnTo>
                    <a:pt x="417" y="393"/>
                  </a:lnTo>
                  <a:lnTo>
                    <a:pt x="417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1" y="395"/>
                  </a:lnTo>
                  <a:lnTo>
                    <a:pt x="411" y="395"/>
                  </a:lnTo>
                  <a:lnTo>
                    <a:pt x="408" y="393"/>
                  </a:lnTo>
                  <a:lnTo>
                    <a:pt x="408" y="393"/>
                  </a:lnTo>
                  <a:lnTo>
                    <a:pt x="408" y="390"/>
                  </a:lnTo>
                  <a:lnTo>
                    <a:pt x="408" y="390"/>
                  </a:lnTo>
                  <a:lnTo>
                    <a:pt x="406" y="390"/>
                  </a:lnTo>
                  <a:lnTo>
                    <a:pt x="406" y="393"/>
                  </a:lnTo>
                  <a:lnTo>
                    <a:pt x="404" y="393"/>
                  </a:lnTo>
                  <a:lnTo>
                    <a:pt x="401" y="393"/>
                  </a:lnTo>
                  <a:lnTo>
                    <a:pt x="401" y="395"/>
                  </a:lnTo>
                  <a:lnTo>
                    <a:pt x="397" y="395"/>
                  </a:lnTo>
                  <a:lnTo>
                    <a:pt x="395" y="395"/>
                  </a:lnTo>
                  <a:lnTo>
                    <a:pt x="395" y="397"/>
                  </a:lnTo>
                  <a:lnTo>
                    <a:pt x="392" y="395"/>
                  </a:lnTo>
                  <a:lnTo>
                    <a:pt x="392" y="395"/>
                  </a:lnTo>
                  <a:lnTo>
                    <a:pt x="390" y="395"/>
                  </a:lnTo>
                  <a:lnTo>
                    <a:pt x="390" y="395"/>
                  </a:lnTo>
                  <a:lnTo>
                    <a:pt x="386" y="390"/>
                  </a:lnTo>
                  <a:lnTo>
                    <a:pt x="383" y="390"/>
                  </a:lnTo>
                  <a:lnTo>
                    <a:pt x="383" y="399"/>
                  </a:lnTo>
                  <a:lnTo>
                    <a:pt x="379" y="402"/>
                  </a:lnTo>
                  <a:lnTo>
                    <a:pt x="379" y="402"/>
                  </a:lnTo>
                  <a:lnTo>
                    <a:pt x="376" y="408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6" y="415"/>
                  </a:lnTo>
                  <a:lnTo>
                    <a:pt x="376" y="415"/>
                  </a:lnTo>
                  <a:lnTo>
                    <a:pt x="376" y="417"/>
                  </a:lnTo>
                  <a:lnTo>
                    <a:pt x="374" y="420"/>
                  </a:lnTo>
                  <a:lnTo>
                    <a:pt x="374" y="420"/>
                  </a:lnTo>
                  <a:lnTo>
                    <a:pt x="374" y="420"/>
                  </a:lnTo>
                  <a:lnTo>
                    <a:pt x="372" y="422"/>
                  </a:lnTo>
                  <a:lnTo>
                    <a:pt x="367" y="422"/>
                  </a:lnTo>
                  <a:lnTo>
                    <a:pt x="367" y="420"/>
                  </a:lnTo>
                  <a:lnTo>
                    <a:pt x="365" y="422"/>
                  </a:lnTo>
                  <a:lnTo>
                    <a:pt x="363" y="422"/>
                  </a:lnTo>
                  <a:lnTo>
                    <a:pt x="361" y="422"/>
                  </a:lnTo>
                  <a:lnTo>
                    <a:pt x="361" y="424"/>
                  </a:lnTo>
                  <a:lnTo>
                    <a:pt x="361" y="427"/>
                  </a:lnTo>
                  <a:lnTo>
                    <a:pt x="361" y="429"/>
                  </a:lnTo>
                  <a:lnTo>
                    <a:pt x="361" y="431"/>
                  </a:lnTo>
                  <a:lnTo>
                    <a:pt x="361" y="431"/>
                  </a:lnTo>
                  <a:lnTo>
                    <a:pt x="361" y="433"/>
                  </a:lnTo>
                  <a:lnTo>
                    <a:pt x="358" y="431"/>
                  </a:lnTo>
                  <a:lnTo>
                    <a:pt x="356" y="433"/>
                  </a:lnTo>
                  <a:lnTo>
                    <a:pt x="354" y="436"/>
                  </a:lnTo>
                  <a:lnTo>
                    <a:pt x="352" y="438"/>
                  </a:lnTo>
                  <a:lnTo>
                    <a:pt x="349" y="438"/>
                  </a:lnTo>
                  <a:lnTo>
                    <a:pt x="347" y="438"/>
                  </a:lnTo>
                  <a:lnTo>
                    <a:pt x="345" y="436"/>
                  </a:lnTo>
                  <a:lnTo>
                    <a:pt x="342" y="438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38" y="433"/>
                  </a:lnTo>
                  <a:lnTo>
                    <a:pt x="336" y="433"/>
                  </a:lnTo>
                  <a:lnTo>
                    <a:pt x="333" y="431"/>
                  </a:lnTo>
                  <a:lnTo>
                    <a:pt x="329" y="427"/>
                  </a:lnTo>
                  <a:lnTo>
                    <a:pt x="327" y="424"/>
                  </a:lnTo>
                  <a:lnTo>
                    <a:pt x="322" y="424"/>
                  </a:lnTo>
                  <a:lnTo>
                    <a:pt x="322" y="422"/>
                  </a:lnTo>
                  <a:lnTo>
                    <a:pt x="320" y="422"/>
                  </a:lnTo>
                  <a:lnTo>
                    <a:pt x="320" y="422"/>
                  </a:lnTo>
                  <a:lnTo>
                    <a:pt x="315" y="422"/>
                  </a:lnTo>
                  <a:lnTo>
                    <a:pt x="315" y="427"/>
                  </a:lnTo>
                  <a:lnTo>
                    <a:pt x="313" y="429"/>
                  </a:lnTo>
                  <a:lnTo>
                    <a:pt x="313" y="429"/>
                  </a:lnTo>
                  <a:lnTo>
                    <a:pt x="311" y="427"/>
                  </a:lnTo>
                  <a:lnTo>
                    <a:pt x="308" y="427"/>
                  </a:lnTo>
                  <a:lnTo>
                    <a:pt x="302" y="427"/>
                  </a:lnTo>
                  <a:lnTo>
                    <a:pt x="299" y="424"/>
                  </a:lnTo>
                  <a:lnTo>
                    <a:pt x="297" y="424"/>
                  </a:lnTo>
                  <a:lnTo>
                    <a:pt x="297" y="424"/>
                  </a:lnTo>
                  <a:lnTo>
                    <a:pt x="297" y="424"/>
                  </a:lnTo>
                  <a:lnTo>
                    <a:pt x="299" y="420"/>
                  </a:lnTo>
                  <a:lnTo>
                    <a:pt x="299" y="417"/>
                  </a:lnTo>
                  <a:lnTo>
                    <a:pt x="297" y="415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302" y="413"/>
                  </a:lnTo>
                  <a:lnTo>
                    <a:pt x="302" y="411"/>
                  </a:lnTo>
                  <a:lnTo>
                    <a:pt x="304" y="411"/>
                  </a:lnTo>
                  <a:lnTo>
                    <a:pt x="304" y="411"/>
                  </a:lnTo>
                  <a:lnTo>
                    <a:pt x="306" y="411"/>
                  </a:lnTo>
                  <a:lnTo>
                    <a:pt x="308" y="411"/>
                  </a:lnTo>
                  <a:lnTo>
                    <a:pt x="308" y="415"/>
                  </a:lnTo>
                  <a:lnTo>
                    <a:pt x="311" y="411"/>
                  </a:lnTo>
                  <a:lnTo>
                    <a:pt x="311" y="411"/>
                  </a:lnTo>
                  <a:lnTo>
                    <a:pt x="311" y="404"/>
                  </a:lnTo>
                  <a:lnTo>
                    <a:pt x="311" y="404"/>
                  </a:lnTo>
                  <a:lnTo>
                    <a:pt x="313" y="404"/>
                  </a:lnTo>
                  <a:lnTo>
                    <a:pt x="313" y="404"/>
                  </a:lnTo>
                  <a:lnTo>
                    <a:pt x="311" y="402"/>
                  </a:lnTo>
                  <a:lnTo>
                    <a:pt x="313" y="402"/>
                  </a:lnTo>
                  <a:lnTo>
                    <a:pt x="313" y="399"/>
                  </a:lnTo>
                  <a:lnTo>
                    <a:pt x="313" y="399"/>
                  </a:lnTo>
                  <a:lnTo>
                    <a:pt x="313" y="397"/>
                  </a:lnTo>
                  <a:lnTo>
                    <a:pt x="313" y="395"/>
                  </a:lnTo>
                  <a:lnTo>
                    <a:pt x="313" y="393"/>
                  </a:lnTo>
                  <a:lnTo>
                    <a:pt x="311" y="390"/>
                  </a:lnTo>
                  <a:lnTo>
                    <a:pt x="311" y="388"/>
                  </a:lnTo>
                  <a:lnTo>
                    <a:pt x="308" y="383"/>
                  </a:lnTo>
                  <a:lnTo>
                    <a:pt x="308" y="381"/>
                  </a:lnTo>
                  <a:lnTo>
                    <a:pt x="308" y="381"/>
                  </a:lnTo>
                  <a:lnTo>
                    <a:pt x="306" y="377"/>
                  </a:lnTo>
                  <a:lnTo>
                    <a:pt x="304" y="381"/>
                  </a:lnTo>
                  <a:lnTo>
                    <a:pt x="304" y="383"/>
                  </a:lnTo>
                  <a:lnTo>
                    <a:pt x="302" y="386"/>
                  </a:lnTo>
                  <a:lnTo>
                    <a:pt x="302" y="386"/>
                  </a:lnTo>
                  <a:lnTo>
                    <a:pt x="302" y="386"/>
                  </a:lnTo>
                  <a:lnTo>
                    <a:pt x="299" y="388"/>
                  </a:lnTo>
                  <a:lnTo>
                    <a:pt x="297" y="388"/>
                  </a:lnTo>
                  <a:lnTo>
                    <a:pt x="297" y="388"/>
                  </a:lnTo>
                  <a:lnTo>
                    <a:pt x="295" y="390"/>
                  </a:lnTo>
                  <a:lnTo>
                    <a:pt x="293" y="388"/>
                  </a:lnTo>
                  <a:lnTo>
                    <a:pt x="290" y="390"/>
                  </a:lnTo>
                  <a:lnTo>
                    <a:pt x="288" y="390"/>
                  </a:lnTo>
                  <a:lnTo>
                    <a:pt x="288" y="390"/>
                  </a:lnTo>
                  <a:lnTo>
                    <a:pt x="286" y="390"/>
                  </a:lnTo>
                  <a:lnTo>
                    <a:pt x="286" y="388"/>
                  </a:lnTo>
                  <a:lnTo>
                    <a:pt x="284" y="388"/>
                  </a:lnTo>
                  <a:lnTo>
                    <a:pt x="281" y="381"/>
                  </a:lnTo>
                  <a:lnTo>
                    <a:pt x="277" y="377"/>
                  </a:lnTo>
                  <a:lnTo>
                    <a:pt x="274" y="374"/>
                  </a:lnTo>
                  <a:lnTo>
                    <a:pt x="274" y="372"/>
                  </a:lnTo>
                  <a:lnTo>
                    <a:pt x="270" y="370"/>
                  </a:lnTo>
                  <a:lnTo>
                    <a:pt x="268" y="370"/>
                  </a:lnTo>
                  <a:lnTo>
                    <a:pt x="268" y="368"/>
                  </a:lnTo>
                  <a:lnTo>
                    <a:pt x="265" y="368"/>
                  </a:lnTo>
                  <a:lnTo>
                    <a:pt x="263" y="368"/>
                  </a:lnTo>
                  <a:lnTo>
                    <a:pt x="263" y="365"/>
                  </a:lnTo>
                  <a:lnTo>
                    <a:pt x="259" y="361"/>
                  </a:lnTo>
                  <a:lnTo>
                    <a:pt x="256" y="363"/>
                  </a:lnTo>
                  <a:lnTo>
                    <a:pt x="254" y="365"/>
                  </a:lnTo>
                  <a:lnTo>
                    <a:pt x="252" y="368"/>
                  </a:lnTo>
                  <a:lnTo>
                    <a:pt x="252" y="368"/>
                  </a:lnTo>
                  <a:lnTo>
                    <a:pt x="252" y="368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47" y="368"/>
                  </a:lnTo>
                  <a:lnTo>
                    <a:pt x="245" y="365"/>
                  </a:lnTo>
                  <a:lnTo>
                    <a:pt x="245" y="363"/>
                  </a:lnTo>
                  <a:lnTo>
                    <a:pt x="245" y="365"/>
                  </a:lnTo>
                  <a:lnTo>
                    <a:pt x="245" y="368"/>
                  </a:lnTo>
                  <a:lnTo>
                    <a:pt x="243" y="370"/>
                  </a:lnTo>
                  <a:lnTo>
                    <a:pt x="245" y="370"/>
                  </a:lnTo>
                  <a:lnTo>
                    <a:pt x="245" y="372"/>
                  </a:lnTo>
                  <a:lnTo>
                    <a:pt x="245" y="372"/>
                  </a:lnTo>
                  <a:lnTo>
                    <a:pt x="245" y="372"/>
                  </a:lnTo>
                  <a:lnTo>
                    <a:pt x="245" y="372"/>
                  </a:lnTo>
                  <a:lnTo>
                    <a:pt x="243" y="374"/>
                  </a:lnTo>
                  <a:lnTo>
                    <a:pt x="243" y="379"/>
                  </a:lnTo>
                  <a:lnTo>
                    <a:pt x="243" y="381"/>
                  </a:lnTo>
                  <a:lnTo>
                    <a:pt x="240" y="379"/>
                  </a:lnTo>
                  <a:lnTo>
                    <a:pt x="240" y="379"/>
                  </a:lnTo>
                  <a:lnTo>
                    <a:pt x="240" y="379"/>
                  </a:lnTo>
                  <a:lnTo>
                    <a:pt x="240" y="379"/>
                  </a:lnTo>
                  <a:lnTo>
                    <a:pt x="238" y="379"/>
                  </a:lnTo>
                  <a:lnTo>
                    <a:pt x="238" y="374"/>
                  </a:lnTo>
                  <a:lnTo>
                    <a:pt x="238" y="374"/>
                  </a:lnTo>
                  <a:lnTo>
                    <a:pt x="238" y="372"/>
                  </a:lnTo>
                  <a:lnTo>
                    <a:pt x="236" y="372"/>
                  </a:lnTo>
                  <a:lnTo>
                    <a:pt x="238" y="370"/>
                  </a:lnTo>
                  <a:lnTo>
                    <a:pt x="236" y="370"/>
                  </a:lnTo>
                  <a:lnTo>
                    <a:pt x="238" y="365"/>
                  </a:lnTo>
                  <a:lnTo>
                    <a:pt x="238" y="363"/>
                  </a:lnTo>
                  <a:lnTo>
                    <a:pt x="238" y="363"/>
                  </a:lnTo>
                  <a:lnTo>
                    <a:pt x="238" y="361"/>
                  </a:lnTo>
                  <a:lnTo>
                    <a:pt x="238" y="361"/>
                  </a:lnTo>
                  <a:lnTo>
                    <a:pt x="238" y="358"/>
                  </a:lnTo>
                  <a:lnTo>
                    <a:pt x="234" y="358"/>
                  </a:lnTo>
                  <a:lnTo>
                    <a:pt x="231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29" y="356"/>
                  </a:lnTo>
                  <a:lnTo>
                    <a:pt x="231" y="356"/>
                  </a:lnTo>
                  <a:lnTo>
                    <a:pt x="229" y="354"/>
                  </a:lnTo>
                  <a:lnTo>
                    <a:pt x="229" y="354"/>
                  </a:lnTo>
                  <a:lnTo>
                    <a:pt x="229" y="354"/>
                  </a:lnTo>
                  <a:lnTo>
                    <a:pt x="229" y="354"/>
                  </a:lnTo>
                  <a:lnTo>
                    <a:pt x="227" y="354"/>
                  </a:lnTo>
                  <a:lnTo>
                    <a:pt x="227" y="354"/>
                  </a:lnTo>
                  <a:lnTo>
                    <a:pt x="227" y="352"/>
                  </a:lnTo>
                  <a:lnTo>
                    <a:pt x="225" y="352"/>
                  </a:lnTo>
                  <a:lnTo>
                    <a:pt x="222" y="349"/>
                  </a:lnTo>
                  <a:lnTo>
                    <a:pt x="222" y="352"/>
                  </a:lnTo>
                  <a:lnTo>
                    <a:pt x="220" y="349"/>
                  </a:lnTo>
                  <a:lnTo>
                    <a:pt x="220" y="349"/>
                  </a:lnTo>
                  <a:lnTo>
                    <a:pt x="218" y="347"/>
                  </a:lnTo>
                  <a:lnTo>
                    <a:pt x="218" y="345"/>
                  </a:lnTo>
                  <a:lnTo>
                    <a:pt x="220" y="343"/>
                  </a:lnTo>
                  <a:lnTo>
                    <a:pt x="220" y="340"/>
                  </a:lnTo>
                  <a:lnTo>
                    <a:pt x="218" y="338"/>
                  </a:lnTo>
                  <a:lnTo>
                    <a:pt x="218" y="336"/>
                  </a:lnTo>
                  <a:lnTo>
                    <a:pt x="216" y="336"/>
                  </a:lnTo>
                  <a:lnTo>
                    <a:pt x="216" y="331"/>
                  </a:lnTo>
                  <a:lnTo>
                    <a:pt x="216" y="329"/>
                  </a:lnTo>
                  <a:lnTo>
                    <a:pt x="216" y="327"/>
                  </a:lnTo>
                  <a:lnTo>
                    <a:pt x="218" y="329"/>
                  </a:lnTo>
                  <a:lnTo>
                    <a:pt x="218" y="327"/>
                  </a:lnTo>
                  <a:lnTo>
                    <a:pt x="218" y="322"/>
                  </a:lnTo>
                  <a:lnTo>
                    <a:pt x="218" y="320"/>
                  </a:lnTo>
                  <a:lnTo>
                    <a:pt x="216" y="320"/>
                  </a:lnTo>
                  <a:lnTo>
                    <a:pt x="213" y="315"/>
                  </a:lnTo>
                  <a:lnTo>
                    <a:pt x="216" y="311"/>
                  </a:lnTo>
                  <a:lnTo>
                    <a:pt x="216" y="306"/>
                  </a:lnTo>
                  <a:lnTo>
                    <a:pt x="216" y="304"/>
                  </a:lnTo>
                  <a:lnTo>
                    <a:pt x="216" y="302"/>
                  </a:lnTo>
                  <a:lnTo>
                    <a:pt x="213" y="302"/>
                  </a:lnTo>
                  <a:lnTo>
                    <a:pt x="213" y="300"/>
                  </a:lnTo>
                  <a:lnTo>
                    <a:pt x="213" y="300"/>
                  </a:lnTo>
                  <a:lnTo>
                    <a:pt x="211" y="297"/>
                  </a:lnTo>
                  <a:lnTo>
                    <a:pt x="211" y="297"/>
                  </a:lnTo>
                  <a:lnTo>
                    <a:pt x="211" y="293"/>
                  </a:lnTo>
                  <a:lnTo>
                    <a:pt x="209" y="293"/>
                  </a:lnTo>
                  <a:lnTo>
                    <a:pt x="204" y="293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0" y="293"/>
                  </a:lnTo>
                  <a:lnTo>
                    <a:pt x="200" y="288"/>
                  </a:lnTo>
                  <a:lnTo>
                    <a:pt x="197" y="286"/>
                  </a:lnTo>
                  <a:lnTo>
                    <a:pt x="197" y="286"/>
                  </a:lnTo>
                  <a:lnTo>
                    <a:pt x="197" y="286"/>
                  </a:lnTo>
                  <a:lnTo>
                    <a:pt x="202" y="284"/>
                  </a:lnTo>
                  <a:lnTo>
                    <a:pt x="202" y="281"/>
                  </a:lnTo>
                  <a:lnTo>
                    <a:pt x="204" y="279"/>
                  </a:lnTo>
                  <a:lnTo>
                    <a:pt x="204" y="279"/>
                  </a:lnTo>
                  <a:lnTo>
                    <a:pt x="204" y="277"/>
                  </a:lnTo>
                  <a:lnTo>
                    <a:pt x="204" y="277"/>
                  </a:lnTo>
                  <a:lnTo>
                    <a:pt x="206" y="275"/>
                  </a:lnTo>
                  <a:lnTo>
                    <a:pt x="204" y="272"/>
                  </a:lnTo>
                  <a:lnTo>
                    <a:pt x="206" y="272"/>
                  </a:lnTo>
                  <a:lnTo>
                    <a:pt x="204" y="272"/>
                  </a:lnTo>
                  <a:lnTo>
                    <a:pt x="206" y="270"/>
                  </a:lnTo>
                  <a:lnTo>
                    <a:pt x="206" y="270"/>
                  </a:lnTo>
                  <a:lnTo>
                    <a:pt x="206" y="270"/>
                  </a:lnTo>
                  <a:lnTo>
                    <a:pt x="204" y="266"/>
                  </a:lnTo>
                  <a:lnTo>
                    <a:pt x="206" y="263"/>
                  </a:lnTo>
                  <a:lnTo>
                    <a:pt x="204" y="263"/>
                  </a:lnTo>
                  <a:lnTo>
                    <a:pt x="204" y="261"/>
                  </a:lnTo>
                  <a:lnTo>
                    <a:pt x="204" y="261"/>
                  </a:lnTo>
                  <a:lnTo>
                    <a:pt x="204" y="261"/>
                  </a:lnTo>
                  <a:lnTo>
                    <a:pt x="204" y="263"/>
                  </a:lnTo>
                  <a:lnTo>
                    <a:pt x="202" y="263"/>
                  </a:lnTo>
                  <a:lnTo>
                    <a:pt x="197" y="261"/>
                  </a:lnTo>
                  <a:lnTo>
                    <a:pt x="197" y="259"/>
                  </a:lnTo>
                  <a:lnTo>
                    <a:pt x="197" y="259"/>
                  </a:lnTo>
                  <a:lnTo>
                    <a:pt x="197" y="256"/>
                  </a:lnTo>
                  <a:lnTo>
                    <a:pt x="195" y="254"/>
                  </a:lnTo>
                  <a:lnTo>
                    <a:pt x="195" y="252"/>
                  </a:lnTo>
                  <a:lnTo>
                    <a:pt x="195" y="250"/>
                  </a:lnTo>
                  <a:lnTo>
                    <a:pt x="195" y="250"/>
                  </a:lnTo>
                  <a:lnTo>
                    <a:pt x="195" y="245"/>
                  </a:lnTo>
                  <a:lnTo>
                    <a:pt x="195" y="245"/>
                  </a:lnTo>
                  <a:lnTo>
                    <a:pt x="193" y="243"/>
                  </a:lnTo>
                  <a:lnTo>
                    <a:pt x="191" y="243"/>
                  </a:lnTo>
                  <a:lnTo>
                    <a:pt x="188" y="241"/>
                  </a:lnTo>
                  <a:lnTo>
                    <a:pt x="188" y="243"/>
                  </a:lnTo>
                  <a:lnTo>
                    <a:pt x="188" y="241"/>
                  </a:lnTo>
                  <a:lnTo>
                    <a:pt x="184" y="238"/>
                  </a:lnTo>
                  <a:lnTo>
                    <a:pt x="184" y="236"/>
                  </a:lnTo>
                  <a:lnTo>
                    <a:pt x="188" y="234"/>
                  </a:lnTo>
                  <a:lnTo>
                    <a:pt x="188" y="231"/>
                  </a:lnTo>
                  <a:lnTo>
                    <a:pt x="188" y="229"/>
                  </a:lnTo>
                  <a:lnTo>
                    <a:pt x="186" y="227"/>
                  </a:lnTo>
                  <a:lnTo>
                    <a:pt x="186" y="222"/>
                  </a:lnTo>
                  <a:lnTo>
                    <a:pt x="186" y="222"/>
                  </a:lnTo>
                  <a:lnTo>
                    <a:pt x="186" y="220"/>
                  </a:lnTo>
                  <a:lnTo>
                    <a:pt x="184" y="218"/>
                  </a:lnTo>
                  <a:lnTo>
                    <a:pt x="181" y="218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79" y="216"/>
                  </a:lnTo>
                  <a:lnTo>
                    <a:pt x="179" y="213"/>
                  </a:lnTo>
                  <a:lnTo>
                    <a:pt x="179" y="211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7"/>
                  </a:lnTo>
                  <a:lnTo>
                    <a:pt x="172" y="204"/>
                  </a:lnTo>
                  <a:lnTo>
                    <a:pt x="175" y="202"/>
                  </a:lnTo>
                  <a:lnTo>
                    <a:pt x="172" y="202"/>
                  </a:lnTo>
                  <a:lnTo>
                    <a:pt x="172" y="202"/>
                  </a:lnTo>
                  <a:lnTo>
                    <a:pt x="172" y="200"/>
                  </a:lnTo>
                  <a:lnTo>
                    <a:pt x="172" y="200"/>
                  </a:lnTo>
                  <a:lnTo>
                    <a:pt x="175" y="200"/>
                  </a:lnTo>
                  <a:lnTo>
                    <a:pt x="177" y="197"/>
                  </a:lnTo>
                  <a:lnTo>
                    <a:pt x="179" y="197"/>
                  </a:lnTo>
                  <a:lnTo>
                    <a:pt x="179" y="191"/>
                  </a:lnTo>
                  <a:lnTo>
                    <a:pt x="179" y="191"/>
                  </a:lnTo>
                  <a:lnTo>
                    <a:pt x="179" y="191"/>
                  </a:lnTo>
                  <a:lnTo>
                    <a:pt x="177" y="188"/>
                  </a:lnTo>
                  <a:lnTo>
                    <a:pt x="177" y="186"/>
                  </a:lnTo>
                  <a:lnTo>
                    <a:pt x="177" y="186"/>
                  </a:lnTo>
                  <a:lnTo>
                    <a:pt x="177" y="184"/>
                  </a:lnTo>
                  <a:lnTo>
                    <a:pt x="177" y="184"/>
                  </a:lnTo>
                  <a:lnTo>
                    <a:pt x="177" y="182"/>
                  </a:lnTo>
                  <a:lnTo>
                    <a:pt x="177" y="182"/>
                  </a:lnTo>
                  <a:lnTo>
                    <a:pt x="179" y="179"/>
                  </a:lnTo>
                  <a:lnTo>
                    <a:pt x="177" y="177"/>
                  </a:lnTo>
                  <a:lnTo>
                    <a:pt x="177" y="177"/>
                  </a:lnTo>
                  <a:lnTo>
                    <a:pt x="175" y="177"/>
                  </a:lnTo>
                  <a:lnTo>
                    <a:pt x="172" y="177"/>
                  </a:lnTo>
                  <a:lnTo>
                    <a:pt x="172" y="175"/>
                  </a:lnTo>
                  <a:lnTo>
                    <a:pt x="170" y="177"/>
                  </a:lnTo>
                  <a:lnTo>
                    <a:pt x="170" y="175"/>
                  </a:lnTo>
                  <a:lnTo>
                    <a:pt x="168" y="175"/>
                  </a:lnTo>
                  <a:lnTo>
                    <a:pt x="168" y="175"/>
                  </a:lnTo>
                  <a:lnTo>
                    <a:pt x="168" y="175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6"/>
                  </a:lnTo>
                  <a:lnTo>
                    <a:pt x="161" y="188"/>
                  </a:lnTo>
                  <a:lnTo>
                    <a:pt x="161" y="188"/>
                  </a:lnTo>
                  <a:lnTo>
                    <a:pt x="157" y="188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0" y="186"/>
                  </a:lnTo>
                  <a:lnTo>
                    <a:pt x="147" y="186"/>
                  </a:lnTo>
                  <a:lnTo>
                    <a:pt x="147" y="188"/>
                  </a:lnTo>
                  <a:lnTo>
                    <a:pt x="145" y="186"/>
                  </a:lnTo>
                  <a:lnTo>
                    <a:pt x="143" y="188"/>
                  </a:lnTo>
                  <a:lnTo>
                    <a:pt x="143" y="191"/>
                  </a:lnTo>
                  <a:lnTo>
                    <a:pt x="138" y="193"/>
                  </a:lnTo>
                  <a:lnTo>
                    <a:pt x="138" y="193"/>
                  </a:lnTo>
                  <a:lnTo>
                    <a:pt x="141" y="191"/>
                  </a:lnTo>
                  <a:lnTo>
                    <a:pt x="138" y="188"/>
                  </a:lnTo>
                  <a:lnTo>
                    <a:pt x="138" y="188"/>
                  </a:lnTo>
                  <a:lnTo>
                    <a:pt x="136" y="188"/>
                  </a:lnTo>
                  <a:lnTo>
                    <a:pt x="136" y="186"/>
                  </a:lnTo>
                  <a:lnTo>
                    <a:pt x="134" y="186"/>
                  </a:lnTo>
                  <a:lnTo>
                    <a:pt x="132" y="184"/>
                  </a:lnTo>
                  <a:lnTo>
                    <a:pt x="129" y="184"/>
                  </a:lnTo>
                  <a:lnTo>
                    <a:pt x="127" y="182"/>
                  </a:lnTo>
                  <a:lnTo>
                    <a:pt x="127" y="179"/>
                  </a:lnTo>
                  <a:lnTo>
                    <a:pt x="125" y="179"/>
                  </a:lnTo>
                  <a:lnTo>
                    <a:pt x="123" y="177"/>
                  </a:lnTo>
                  <a:lnTo>
                    <a:pt x="123" y="175"/>
                  </a:lnTo>
                  <a:lnTo>
                    <a:pt x="120" y="175"/>
                  </a:lnTo>
                  <a:lnTo>
                    <a:pt x="118" y="170"/>
                  </a:lnTo>
                  <a:lnTo>
                    <a:pt x="113" y="166"/>
                  </a:lnTo>
                  <a:lnTo>
                    <a:pt x="113" y="166"/>
                  </a:lnTo>
                  <a:lnTo>
                    <a:pt x="113" y="163"/>
                  </a:lnTo>
                  <a:lnTo>
                    <a:pt x="113" y="163"/>
                  </a:lnTo>
                  <a:lnTo>
                    <a:pt x="109" y="159"/>
                  </a:lnTo>
                  <a:lnTo>
                    <a:pt x="107" y="159"/>
                  </a:lnTo>
                  <a:lnTo>
                    <a:pt x="107" y="159"/>
                  </a:lnTo>
                  <a:lnTo>
                    <a:pt x="104" y="157"/>
                  </a:lnTo>
                  <a:lnTo>
                    <a:pt x="104" y="157"/>
                  </a:lnTo>
                  <a:lnTo>
                    <a:pt x="104" y="157"/>
                  </a:lnTo>
                  <a:lnTo>
                    <a:pt x="104" y="157"/>
                  </a:lnTo>
                  <a:lnTo>
                    <a:pt x="102" y="157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2" y="159"/>
                  </a:lnTo>
                  <a:lnTo>
                    <a:pt x="102" y="161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5" y="157"/>
                  </a:lnTo>
                  <a:lnTo>
                    <a:pt x="93" y="154"/>
                  </a:lnTo>
                  <a:lnTo>
                    <a:pt x="91" y="152"/>
                  </a:lnTo>
                  <a:lnTo>
                    <a:pt x="91" y="152"/>
                  </a:lnTo>
                  <a:lnTo>
                    <a:pt x="91" y="152"/>
                  </a:lnTo>
                  <a:lnTo>
                    <a:pt x="89" y="154"/>
                  </a:lnTo>
                  <a:lnTo>
                    <a:pt x="89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4" y="157"/>
                  </a:lnTo>
                  <a:lnTo>
                    <a:pt x="84" y="157"/>
                  </a:lnTo>
                  <a:lnTo>
                    <a:pt x="82" y="159"/>
                  </a:lnTo>
                  <a:lnTo>
                    <a:pt x="82" y="161"/>
                  </a:lnTo>
                  <a:lnTo>
                    <a:pt x="82" y="163"/>
                  </a:lnTo>
                  <a:lnTo>
                    <a:pt x="79" y="163"/>
                  </a:lnTo>
                  <a:lnTo>
                    <a:pt x="79" y="163"/>
                  </a:lnTo>
                  <a:lnTo>
                    <a:pt x="77" y="161"/>
                  </a:lnTo>
                  <a:lnTo>
                    <a:pt x="77" y="159"/>
                  </a:lnTo>
                  <a:lnTo>
                    <a:pt x="79" y="159"/>
                  </a:lnTo>
                  <a:lnTo>
                    <a:pt x="77" y="159"/>
                  </a:lnTo>
                  <a:lnTo>
                    <a:pt x="75" y="157"/>
                  </a:lnTo>
                  <a:lnTo>
                    <a:pt x="73" y="154"/>
                  </a:lnTo>
                  <a:lnTo>
                    <a:pt x="73" y="154"/>
                  </a:lnTo>
                  <a:lnTo>
                    <a:pt x="73" y="157"/>
                  </a:lnTo>
                  <a:lnTo>
                    <a:pt x="70" y="157"/>
                  </a:lnTo>
                  <a:lnTo>
                    <a:pt x="70" y="159"/>
                  </a:lnTo>
                  <a:lnTo>
                    <a:pt x="68" y="159"/>
                  </a:lnTo>
                  <a:lnTo>
                    <a:pt x="66" y="159"/>
                  </a:lnTo>
                  <a:lnTo>
                    <a:pt x="64" y="159"/>
                  </a:lnTo>
                  <a:lnTo>
                    <a:pt x="64" y="157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59" y="152"/>
                  </a:lnTo>
                  <a:lnTo>
                    <a:pt x="59" y="150"/>
                  </a:lnTo>
                  <a:lnTo>
                    <a:pt x="61" y="150"/>
                  </a:lnTo>
                  <a:lnTo>
                    <a:pt x="61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6" y="150"/>
                  </a:lnTo>
                  <a:lnTo>
                    <a:pt x="68" y="150"/>
                  </a:lnTo>
                  <a:lnTo>
                    <a:pt x="68" y="145"/>
                  </a:lnTo>
                  <a:lnTo>
                    <a:pt x="70" y="143"/>
                  </a:lnTo>
                  <a:lnTo>
                    <a:pt x="73" y="141"/>
                  </a:lnTo>
                  <a:lnTo>
                    <a:pt x="73" y="139"/>
                  </a:lnTo>
                  <a:lnTo>
                    <a:pt x="73" y="139"/>
                  </a:lnTo>
                  <a:lnTo>
                    <a:pt x="73" y="136"/>
                  </a:lnTo>
                  <a:lnTo>
                    <a:pt x="73" y="134"/>
                  </a:lnTo>
                  <a:lnTo>
                    <a:pt x="70" y="134"/>
                  </a:lnTo>
                  <a:lnTo>
                    <a:pt x="70" y="129"/>
                  </a:lnTo>
                  <a:lnTo>
                    <a:pt x="73" y="129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68" y="127"/>
                  </a:lnTo>
                  <a:lnTo>
                    <a:pt x="68" y="129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4" y="127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1" y="132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7" y="136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6"/>
                  </a:lnTo>
                  <a:lnTo>
                    <a:pt x="52" y="134"/>
                  </a:lnTo>
                  <a:lnTo>
                    <a:pt x="52" y="134"/>
                  </a:lnTo>
                  <a:lnTo>
                    <a:pt x="50" y="136"/>
                  </a:lnTo>
                  <a:lnTo>
                    <a:pt x="48" y="134"/>
                  </a:lnTo>
                  <a:lnTo>
                    <a:pt x="48" y="136"/>
                  </a:lnTo>
                  <a:lnTo>
                    <a:pt x="45" y="136"/>
                  </a:lnTo>
                  <a:lnTo>
                    <a:pt x="45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1" y="134"/>
                  </a:lnTo>
                  <a:lnTo>
                    <a:pt x="39" y="136"/>
                  </a:lnTo>
                  <a:lnTo>
                    <a:pt x="36" y="136"/>
                  </a:lnTo>
                  <a:lnTo>
                    <a:pt x="34" y="132"/>
                  </a:lnTo>
                  <a:lnTo>
                    <a:pt x="34" y="129"/>
                  </a:lnTo>
                  <a:lnTo>
                    <a:pt x="32" y="127"/>
                  </a:lnTo>
                  <a:lnTo>
                    <a:pt x="30" y="125"/>
                  </a:lnTo>
                  <a:lnTo>
                    <a:pt x="27" y="123"/>
                  </a:lnTo>
                  <a:lnTo>
                    <a:pt x="27" y="123"/>
                  </a:lnTo>
                  <a:lnTo>
                    <a:pt x="25" y="118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2" y="116"/>
                  </a:lnTo>
                  <a:lnTo>
                    <a:pt x="34" y="116"/>
                  </a:lnTo>
                  <a:lnTo>
                    <a:pt x="34" y="116"/>
                  </a:lnTo>
                  <a:lnTo>
                    <a:pt x="36" y="114"/>
                  </a:lnTo>
                  <a:lnTo>
                    <a:pt x="39" y="114"/>
                  </a:lnTo>
                  <a:lnTo>
                    <a:pt x="39" y="111"/>
                  </a:lnTo>
                  <a:lnTo>
                    <a:pt x="41" y="109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3" y="104"/>
                  </a:lnTo>
                  <a:lnTo>
                    <a:pt x="45" y="107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5" y="102"/>
                  </a:lnTo>
                  <a:lnTo>
                    <a:pt x="55" y="100"/>
                  </a:lnTo>
                  <a:lnTo>
                    <a:pt x="55" y="98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2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1" y="104"/>
                  </a:lnTo>
                  <a:lnTo>
                    <a:pt x="61" y="107"/>
                  </a:lnTo>
                  <a:lnTo>
                    <a:pt x="64" y="104"/>
                  </a:lnTo>
                  <a:lnTo>
                    <a:pt x="61" y="104"/>
                  </a:lnTo>
                  <a:lnTo>
                    <a:pt x="61" y="100"/>
                  </a:lnTo>
                  <a:lnTo>
                    <a:pt x="61" y="98"/>
                  </a:lnTo>
                  <a:lnTo>
                    <a:pt x="61" y="95"/>
                  </a:lnTo>
                  <a:lnTo>
                    <a:pt x="61" y="95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3684" y="2086"/>
              <a:ext cx="684" cy="551"/>
            </a:xfrm>
            <a:custGeom>
              <a:avLst/>
              <a:gdLst/>
              <a:ahLst/>
              <a:cxnLst>
                <a:cxn ang="0">
                  <a:pos x="7" y="167"/>
                </a:cxn>
                <a:cxn ang="0">
                  <a:pos x="41" y="142"/>
                </a:cxn>
                <a:cxn ang="0">
                  <a:pos x="27" y="115"/>
                </a:cxn>
                <a:cxn ang="0">
                  <a:pos x="34" y="95"/>
                </a:cxn>
                <a:cxn ang="0">
                  <a:pos x="61" y="83"/>
                </a:cxn>
                <a:cxn ang="0">
                  <a:pos x="86" y="61"/>
                </a:cxn>
                <a:cxn ang="0">
                  <a:pos x="90" y="34"/>
                </a:cxn>
                <a:cxn ang="0">
                  <a:pos x="77" y="9"/>
                </a:cxn>
                <a:cxn ang="0">
                  <a:pos x="93" y="4"/>
                </a:cxn>
                <a:cxn ang="0">
                  <a:pos x="118" y="18"/>
                </a:cxn>
                <a:cxn ang="0">
                  <a:pos x="124" y="38"/>
                </a:cxn>
                <a:cxn ang="0">
                  <a:pos x="152" y="63"/>
                </a:cxn>
                <a:cxn ang="0">
                  <a:pos x="179" y="54"/>
                </a:cxn>
                <a:cxn ang="0">
                  <a:pos x="202" y="81"/>
                </a:cxn>
                <a:cxn ang="0">
                  <a:pos x="213" y="113"/>
                </a:cxn>
                <a:cxn ang="0">
                  <a:pos x="238" y="118"/>
                </a:cxn>
                <a:cxn ang="0">
                  <a:pos x="247" y="124"/>
                </a:cxn>
                <a:cxn ang="0">
                  <a:pos x="258" y="138"/>
                </a:cxn>
                <a:cxn ang="0">
                  <a:pos x="267" y="147"/>
                </a:cxn>
                <a:cxn ang="0">
                  <a:pos x="297" y="142"/>
                </a:cxn>
                <a:cxn ang="0">
                  <a:pos x="322" y="127"/>
                </a:cxn>
                <a:cxn ang="0">
                  <a:pos x="333" y="106"/>
                </a:cxn>
                <a:cxn ang="0">
                  <a:pos x="367" y="86"/>
                </a:cxn>
                <a:cxn ang="0">
                  <a:pos x="399" y="65"/>
                </a:cxn>
                <a:cxn ang="0">
                  <a:pos x="431" y="49"/>
                </a:cxn>
                <a:cxn ang="0">
                  <a:pos x="458" y="25"/>
                </a:cxn>
                <a:cxn ang="0">
                  <a:pos x="489" y="47"/>
                </a:cxn>
                <a:cxn ang="0">
                  <a:pos x="499" y="70"/>
                </a:cxn>
                <a:cxn ang="0">
                  <a:pos x="462" y="77"/>
                </a:cxn>
                <a:cxn ang="0">
                  <a:pos x="442" y="88"/>
                </a:cxn>
                <a:cxn ang="0">
                  <a:pos x="449" y="138"/>
                </a:cxn>
                <a:cxn ang="0">
                  <a:pos x="471" y="188"/>
                </a:cxn>
                <a:cxn ang="0">
                  <a:pos x="503" y="213"/>
                </a:cxn>
                <a:cxn ang="0">
                  <a:pos x="476" y="229"/>
                </a:cxn>
                <a:cxn ang="0">
                  <a:pos x="444" y="224"/>
                </a:cxn>
                <a:cxn ang="0">
                  <a:pos x="426" y="231"/>
                </a:cxn>
                <a:cxn ang="0">
                  <a:pos x="419" y="272"/>
                </a:cxn>
                <a:cxn ang="0">
                  <a:pos x="467" y="285"/>
                </a:cxn>
                <a:cxn ang="0">
                  <a:pos x="503" y="303"/>
                </a:cxn>
                <a:cxn ang="0">
                  <a:pos x="512" y="333"/>
                </a:cxn>
                <a:cxn ang="0">
                  <a:pos x="564" y="356"/>
                </a:cxn>
                <a:cxn ang="0">
                  <a:pos x="605" y="349"/>
                </a:cxn>
                <a:cxn ang="0">
                  <a:pos x="644" y="360"/>
                </a:cxn>
                <a:cxn ang="0">
                  <a:pos x="669" y="385"/>
                </a:cxn>
                <a:cxn ang="0">
                  <a:pos x="682" y="426"/>
                </a:cxn>
                <a:cxn ang="0">
                  <a:pos x="675" y="449"/>
                </a:cxn>
                <a:cxn ang="0">
                  <a:pos x="644" y="476"/>
                </a:cxn>
                <a:cxn ang="0">
                  <a:pos x="646" y="494"/>
                </a:cxn>
                <a:cxn ang="0">
                  <a:pos x="637" y="519"/>
                </a:cxn>
                <a:cxn ang="0">
                  <a:pos x="630" y="533"/>
                </a:cxn>
                <a:cxn ang="0">
                  <a:pos x="594" y="533"/>
                </a:cxn>
                <a:cxn ang="0">
                  <a:pos x="576" y="548"/>
                </a:cxn>
                <a:cxn ang="0">
                  <a:pos x="555" y="546"/>
                </a:cxn>
                <a:cxn ang="0">
                  <a:pos x="492" y="523"/>
                </a:cxn>
                <a:cxn ang="0">
                  <a:pos x="435" y="551"/>
                </a:cxn>
                <a:cxn ang="0">
                  <a:pos x="358" y="487"/>
                </a:cxn>
                <a:cxn ang="0">
                  <a:pos x="317" y="478"/>
                </a:cxn>
                <a:cxn ang="0">
                  <a:pos x="263" y="412"/>
                </a:cxn>
                <a:cxn ang="0">
                  <a:pos x="206" y="367"/>
                </a:cxn>
                <a:cxn ang="0">
                  <a:pos x="147" y="294"/>
                </a:cxn>
                <a:cxn ang="0">
                  <a:pos x="113" y="279"/>
                </a:cxn>
                <a:cxn ang="0">
                  <a:pos x="93" y="265"/>
                </a:cxn>
                <a:cxn ang="0">
                  <a:pos x="84" y="251"/>
                </a:cxn>
              </a:cxnLst>
              <a:rect l="0" t="0" r="r" b="b"/>
              <a:pathLst>
                <a:path w="684" h="551">
                  <a:moveTo>
                    <a:pt x="77" y="233"/>
                  </a:moveTo>
                  <a:lnTo>
                    <a:pt x="75" y="231"/>
                  </a:lnTo>
                  <a:lnTo>
                    <a:pt x="70" y="229"/>
                  </a:lnTo>
                  <a:lnTo>
                    <a:pt x="70" y="226"/>
                  </a:lnTo>
                  <a:lnTo>
                    <a:pt x="70" y="224"/>
                  </a:lnTo>
                  <a:lnTo>
                    <a:pt x="70" y="222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17"/>
                  </a:lnTo>
                  <a:lnTo>
                    <a:pt x="63" y="213"/>
                  </a:lnTo>
                  <a:lnTo>
                    <a:pt x="61" y="208"/>
                  </a:lnTo>
                  <a:lnTo>
                    <a:pt x="54" y="199"/>
                  </a:lnTo>
                  <a:lnTo>
                    <a:pt x="47" y="192"/>
                  </a:lnTo>
                  <a:lnTo>
                    <a:pt x="43" y="188"/>
                  </a:lnTo>
                  <a:lnTo>
                    <a:pt x="38" y="188"/>
                  </a:lnTo>
                  <a:lnTo>
                    <a:pt x="34" y="183"/>
                  </a:lnTo>
                  <a:lnTo>
                    <a:pt x="27" y="176"/>
                  </a:lnTo>
                  <a:lnTo>
                    <a:pt x="13" y="170"/>
                  </a:lnTo>
                  <a:lnTo>
                    <a:pt x="7" y="167"/>
                  </a:lnTo>
                  <a:lnTo>
                    <a:pt x="4" y="167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7" y="145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11" y="142"/>
                  </a:lnTo>
                  <a:lnTo>
                    <a:pt x="13" y="145"/>
                  </a:lnTo>
                  <a:lnTo>
                    <a:pt x="16" y="145"/>
                  </a:lnTo>
                  <a:lnTo>
                    <a:pt x="22" y="140"/>
                  </a:lnTo>
                  <a:lnTo>
                    <a:pt x="25" y="142"/>
                  </a:lnTo>
                  <a:lnTo>
                    <a:pt x="29" y="142"/>
                  </a:lnTo>
                  <a:lnTo>
                    <a:pt x="34" y="142"/>
                  </a:lnTo>
                  <a:lnTo>
                    <a:pt x="41" y="142"/>
                  </a:lnTo>
                  <a:lnTo>
                    <a:pt x="43" y="142"/>
                  </a:lnTo>
                  <a:lnTo>
                    <a:pt x="41" y="138"/>
                  </a:lnTo>
                  <a:lnTo>
                    <a:pt x="41" y="136"/>
                  </a:lnTo>
                  <a:lnTo>
                    <a:pt x="41" y="133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1" y="129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38" y="122"/>
                  </a:lnTo>
                  <a:lnTo>
                    <a:pt x="36" y="122"/>
                  </a:lnTo>
                  <a:lnTo>
                    <a:pt x="34" y="122"/>
                  </a:lnTo>
                  <a:lnTo>
                    <a:pt x="31" y="120"/>
                  </a:lnTo>
                  <a:lnTo>
                    <a:pt x="34" y="120"/>
                  </a:lnTo>
                  <a:lnTo>
                    <a:pt x="31" y="118"/>
                  </a:lnTo>
                  <a:lnTo>
                    <a:pt x="29" y="118"/>
                  </a:lnTo>
                  <a:lnTo>
                    <a:pt x="27" y="118"/>
                  </a:lnTo>
                  <a:lnTo>
                    <a:pt x="27" y="115"/>
                  </a:lnTo>
                  <a:lnTo>
                    <a:pt x="27" y="115"/>
                  </a:lnTo>
                  <a:lnTo>
                    <a:pt x="27" y="111"/>
                  </a:lnTo>
                  <a:lnTo>
                    <a:pt x="29" y="108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31" y="106"/>
                  </a:lnTo>
                  <a:lnTo>
                    <a:pt x="31" y="106"/>
                  </a:lnTo>
                  <a:lnTo>
                    <a:pt x="34" y="106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31" y="102"/>
                  </a:lnTo>
                  <a:lnTo>
                    <a:pt x="31" y="99"/>
                  </a:lnTo>
                  <a:lnTo>
                    <a:pt x="29" y="99"/>
                  </a:lnTo>
                  <a:lnTo>
                    <a:pt x="29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8" y="97"/>
                  </a:lnTo>
                  <a:lnTo>
                    <a:pt x="38" y="99"/>
                  </a:lnTo>
                  <a:lnTo>
                    <a:pt x="41" y="99"/>
                  </a:lnTo>
                  <a:lnTo>
                    <a:pt x="41" y="99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5" y="97"/>
                  </a:lnTo>
                  <a:lnTo>
                    <a:pt x="47" y="97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2" y="93"/>
                  </a:lnTo>
                  <a:lnTo>
                    <a:pt x="56" y="93"/>
                  </a:lnTo>
                  <a:lnTo>
                    <a:pt x="56" y="90"/>
                  </a:lnTo>
                  <a:lnTo>
                    <a:pt x="59" y="90"/>
                  </a:lnTo>
                  <a:lnTo>
                    <a:pt x="56" y="88"/>
                  </a:lnTo>
                  <a:lnTo>
                    <a:pt x="56" y="86"/>
                  </a:lnTo>
                  <a:lnTo>
                    <a:pt x="59" y="86"/>
                  </a:lnTo>
                  <a:lnTo>
                    <a:pt x="61" y="83"/>
                  </a:lnTo>
                  <a:lnTo>
                    <a:pt x="63" y="81"/>
                  </a:lnTo>
                  <a:lnTo>
                    <a:pt x="65" y="81"/>
                  </a:lnTo>
                  <a:lnTo>
                    <a:pt x="68" y="81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5" y="77"/>
                  </a:lnTo>
                  <a:lnTo>
                    <a:pt x="75" y="74"/>
                  </a:lnTo>
                  <a:lnTo>
                    <a:pt x="75" y="72"/>
                  </a:lnTo>
                  <a:lnTo>
                    <a:pt x="75" y="70"/>
                  </a:lnTo>
                  <a:lnTo>
                    <a:pt x="77" y="72"/>
                  </a:lnTo>
                  <a:lnTo>
                    <a:pt x="81" y="72"/>
                  </a:lnTo>
                  <a:lnTo>
                    <a:pt x="84" y="70"/>
                  </a:lnTo>
                  <a:lnTo>
                    <a:pt x="88" y="68"/>
                  </a:lnTo>
                  <a:lnTo>
                    <a:pt x="88" y="65"/>
                  </a:lnTo>
                  <a:lnTo>
                    <a:pt x="88" y="63"/>
                  </a:lnTo>
                  <a:lnTo>
                    <a:pt x="86" y="61"/>
                  </a:lnTo>
                  <a:lnTo>
                    <a:pt x="86" y="61"/>
                  </a:lnTo>
                  <a:lnTo>
                    <a:pt x="81" y="59"/>
                  </a:lnTo>
                  <a:lnTo>
                    <a:pt x="81" y="56"/>
                  </a:lnTo>
                  <a:lnTo>
                    <a:pt x="81" y="52"/>
                  </a:lnTo>
                  <a:lnTo>
                    <a:pt x="81" y="49"/>
                  </a:lnTo>
                  <a:lnTo>
                    <a:pt x="81" y="47"/>
                  </a:lnTo>
                  <a:lnTo>
                    <a:pt x="79" y="47"/>
                  </a:lnTo>
                  <a:lnTo>
                    <a:pt x="79" y="45"/>
                  </a:lnTo>
                  <a:lnTo>
                    <a:pt x="79" y="45"/>
                  </a:lnTo>
                  <a:lnTo>
                    <a:pt x="81" y="47"/>
                  </a:lnTo>
                  <a:lnTo>
                    <a:pt x="86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8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8" y="29"/>
                  </a:lnTo>
                  <a:lnTo>
                    <a:pt x="84" y="29"/>
                  </a:lnTo>
                  <a:lnTo>
                    <a:pt x="81" y="29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27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5" y="22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3"/>
                  </a:lnTo>
                  <a:lnTo>
                    <a:pt x="75" y="11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7" y="6"/>
                  </a:lnTo>
                  <a:lnTo>
                    <a:pt x="79" y="6"/>
                  </a:lnTo>
                  <a:lnTo>
                    <a:pt x="79" y="9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88" y="11"/>
                  </a:lnTo>
                  <a:lnTo>
                    <a:pt x="88" y="9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90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5" y="2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99" y="2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11" y="2"/>
                  </a:lnTo>
                  <a:lnTo>
                    <a:pt x="111" y="2"/>
                  </a:lnTo>
                  <a:lnTo>
                    <a:pt x="111" y="4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5" y="11"/>
                  </a:lnTo>
                  <a:lnTo>
                    <a:pt x="115" y="15"/>
                  </a:lnTo>
                  <a:lnTo>
                    <a:pt x="118" y="15"/>
                  </a:lnTo>
                  <a:lnTo>
                    <a:pt x="118" y="18"/>
                  </a:lnTo>
                  <a:lnTo>
                    <a:pt x="118" y="20"/>
                  </a:lnTo>
                  <a:lnTo>
                    <a:pt x="120" y="20"/>
                  </a:lnTo>
                  <a:lnTo>
                    <a:pt x="122" y="22"/>
                  </a:lnTo>
                  <a:lnTo>
                    <a:pt x="124" y="20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7" y="25"/>
                  </a:lnTo>
                  <a:lnTo>
                    <a:pt x="131" y="25"/>
                  </a:lnTo>
                  <a:lnTo>
                    <a:pt x="131" y="29"/>
                  </a:lnTo>
                  <a:lnTo>
                    <a:pt x="131" y="31"/>
                  </a:lnTo>
                  <a:lnTo>
                    <a:pt x="129" y="34"/>
                  </a:lnTo>
                  <a:lnTo>
                    <a:pt x="129" y="36"/>
                  </a:lnTo>
                  <a:lnTo>
                    <a:pt x="129" y="36"/>
                  </a:lnTo>
                  <a:lnTo>
                    <a:pt x="127" y="36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4" y="38"/>
                  </a:lnTo>
                  <a:lnTo>
                    <a:pt x="120" y="40"/>
                  </a:lnTo>
                  <a:lnTo>
                    <a:pt x="120" y="43"/>
                  </a:lnTo>
                  <a:lnTo>
                    <a:pt x="120" y="43"/>
                  </a:lnTo>
                  <a:lnTo>
                    <a:pt x="120" y="43"/>
                  </a:lnTo>
                  <a:lnTo>
                    <a:pt x="118" y="43"/>
                  </a:lnTo>
                  <a:lnTo>
                    <a:pt x="118" y="45"/>
                  </a:lnTo>
                  <a:lnTo>
                    <a:pt x="120" y="47"/>
                  </a:lnTo>
                  <a:lnTo>
                    <a:pt x="124" y="49"/>
                  </a:lnTo>
                  <a:lnTo>
                    <a:pt x="122" y="54"/>
                  </a:lnTo>
                  <a:lnTo>
                    <a:pt x="124" y="54"/>
                  </a:lnTo>
                  <a:lnTo>
                    <a:pt x="124" y="54"/>
                  </a:lnTo>
                  <a:lnTo>
                    <a:pt x="133" y="56"/>
                  </a:lnTo>
                  <a:lnTo>
                    <a:pt x="140" y="61"/>
                  </a:lnTo>
                  <a:lnTo>
                    <a:pt x="145" y="65"/>
                  </a:lnTo>
                  <a:lnTo>
                    <a:pt x="145" y="65"/>
                  </a:lnTo>
                  <a:lnTo>
                    <a:pt x="147" y="68"/>
                  </a:lnTo>
                  <a:lnTo>
                    <a:pt x="147" y="65"/>
                  </a:lnTo>
                  <a:lnTo>
                    <a:pt x="149" y="65"/>
                  </a:lnTo>
                  <a:lnTo>
                    <a:pt x="152" y="63"/>
                  </a:lnTo>
                  <a:lnTo>
                    <a:pt x="152" y="65"/>
                  </a:lnTo>
                  <a:lnTo>
                    <a:pt x="154" y="63"/>
                  </a:lnTo>
                  <a:lnTo>
                    <a:pt x="156" y="63"/>
                  </a:lnTo>
                  <a:lnTo>
                    <a:pt x="161" y="63"/>
                  </a:lnTo>
                  <a:lnTo>
                    <a:pt x="163" y="61"/>
                  </a:lnTo>
                  <a:lnTo>
                    <a:pt x="163" y="61"/>
                  </a:lnTo>
                  <a:lnTo>
                    <a:pt x="165" y="59"/>
                  </a:lnTo>
                  <a:lnTo>
                    <a:pt x="165" y="61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3"/>
                  </a:lnTo>
                  <a:lnTo>
                    <a:pt x="172" y="59"/>
                  </a:lnTo>
                  <a:lnTo>
                    <a:pt x="172" y="61"/>
                  </a:lnTo>
                  <a:lnTo>
                    <a:pt x="174" y="61"/>
                  </a:lnTo>
                  <a:lnTo>
                    <a:pt x="174" y="61"/>
                  </a:lnTo>
                  <a:lnTo>
                    <a:pt x="177" y="56"/>
                  </a:lnTo>
                  <a:lnTo>
                    <a:pt x="177" y="56"/>
                  </a:lnTo>
                  <a:lnTo>
                    <a:pt x="179" y="56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1" y="54"/>
                  </a:lnTo>
                  <a:lnTo>
                    <a:pt x="183" y="56"/>
                  </a:lnTo>
                  <a:lnTo>
                    <a:pt x="183" y="56"/>
                  </a:lnTo>
                  <a:lnTo>
                    <a:pt x="186" y="56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0" y="61"/>
                  </a:lnTo>
                  <a:lnTo>
                    <a:pt x="192" y="63"/>
                  </a:lnTo>
                  <a:lnTo>
                    <a:pt x="197" y="65"/>
                  </a:lnTo>
                  <a:lnTo>
                    <a:pt x="197" y="68"/>
                  </a:lnTo>
                  <a:lnTo>
                    <a:pt x="197" y="68"/>
                  </a:lnTo>
                  <a:lnTo>
                    <a:pt x="202" y="70"/>
                  </a:lnTo>
                  <a:lnTo>
                    <a:pt x="197" y="77"/>
                  </a:lnTo>
                  <a:lnTo>
                    <a:pt x="199" y="77"/>
                  </a:lnTo>
                  <a:lnTo>
                    <a:pt x="199" y="77"/>
                  </a:lnTo>
                  <a:lnTo>
                    <a:pt x="202" y="79"/>
                  </a:lnTo>
                  <a:lnTo>
                    <a:pt x="202" y="81"/>
                  </a:lnTo>
                  <a:lnTo>
                    <a:pt x="202" y="81"/>
                  </a:lnTo>
                  <a:lnTo>
                    <a:pt x="202" y="81"/>
                  </a:lnTo>
                  <a:lnTo>
                    <a:pt x="199" y="86"/>
                  </a:lnTo>
                  <a:lnTo>
                    <a:pt x="202" y="88"/>
                  </a:lnTo>
                  <a:lnTo>
                    <a:pt x="202" y="90"/>
                  </a:lnTo>
                  <a:lnTo>
                    <a:pt x="206" y="93"/>
                  </a:lnTo>
                  <a:lnTo>
                    <a:pt x="206" y="95"/>
                  </a:lnTo>
                  <a:lnTo>
                    <a:pt x="211" y="95"/>
                  </a:lnTo>
                  <a:lnTo>
                    <a:pt x="211" y="97"/>
                  </a:lnTo>
                  <a:lnTo>
                    <a:pt x="211" y="99"/>
                  </a:lnTo>
                  <a:lnTo>
                    <a:pt x="211" y="102"/>
                  </a:lnTo>
                  <a:lnTo>
                    <a:pt x="211" y="102"/>
                  </a:lnTo>
                  <a:lnTo>
                    <a:pt x="208" y="102"/>
                  </a:lnTo>
                  <a:lnTo>
                    <a:pt x="208" y="104"/>
                  </a:lnTo>
                  <a:lnTo>
                    <a:pt x="211" y="106"/>
                  </a:lnTo>
                  <a:lnTo>
                    <a:pt x="213" y="106"/>
                  </a:lnTo>
                  <a:lnTo>
                    <a:pt x="215" y="108"/>
                  </a:lnTo>
                  <a:lnTo>
                    <a:pt x="211" y="108"/>
                  </a:lnTo>
                  <a:lnTo>
                    <a:pt x="211" y="111"/>
                  </a:lnTo>
                  <a:lnTo>
                    <a:pt x="213" y="113"/>
                  </a:lnTo>
                  <a:lnTo>
                    <a:pt x="215" y="111"/>
                  </a:lnTo>
                  <a:lnTo>
                    <a:pt x="215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20" y="115"/>
                  </a:lnTo>
                  <a:lnTo>
                    <a:pt x="217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2" y="118"/>
                  </a:lnTo>
                  <a:lnTo>
                    <a:pt x="222" y="115"/>
                  </a:lnTo>
                  <a:lnTo>
                    <a:pt x="224" y="115"/>
                  </a:lnTo>
                  <a:lnTo>
                    <a:pt x="226" y="118"/>
                  </a:lnTo>
                  <a:lnTo>
                    <a:pt x="229" y="120"/>
                  </a:lnTo>
                  <a:lnTo>
                    <a:pt x="231" y="122"/>
                  </a:lnTo>
                  <a:lnTo>
                    <a:pt x="233" y="122"/>
                  </a:lnTo>
                  <a:lnTo>
                    <a:pt x="233" y="122"/>
                  </a:lnTo>
                  <a:lnTo>
                    <a:pt x="236" y="120"/>
                  </a:lnTo>
                  <a:lnTo>
                    <a:pt x="236" y="120"/>
                  </a:lnTo>
                  <a:lnTo>
                    <a:pt x="238" y="118"/>
                  </a:lnTo>
                  <a:lnTo>
                    <a:pt x="240" y="11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3"/>
                  </a:lnTo>
                  <a:lnTo>
                    <a:pt x="242" y="113"/>
                  </a:lnTo>
                  <a:lnTo>
                    <a:pt x="242" y="115"/>
                  </a:lnTo>
                  <a:lnTo>
                    <a:pt x="245" y="113"/>
                  </a:lnTo>
                  <a:lnTo>
                    <a:pt x="245" y="115"/>
                  </a:lnTo>
                  <a:lnTo>
                    <a:pt x="247" y="115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249" y="118"/>
                  </a:lnTo>
                  <a:lnTo>
                    <a:pt x="249" y="118"/>
                  </a:lnTo>
                  <a:lnTo>
                    <a:pt x="247" y="120"/>
                  </a:lnTo>
                  <a:lnTo>
                    <a:pt x="247" y="120"/>
                  </a:lnTo>
                  <a:lnTo>
                    <a:pt x="247" y="122"/>
                  </a:lnTo>
                  <a:lnTo>
                    <a:pt x="247" y="122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7"/>
                  </a:lnTo>
                  <a:lnTo>
                    <a:pt x="249" y="129"/>
                  </a:lnTo>
                  <a:lnTo>
                    <a:pt x="247" y="129"/>
                  </a:lnTo>
                  <a:lnTo>
                    <a:pt x="247" y="129"/>
                  </a:lnTo>
                  <a:lnTo>
                    <a:pt x="247" y="129"/>
                  </a:lnTo>
                  <a:lnTo>
                    <a:pt x="249" y="131"/>
                  </a:lnTo>
                  <a:lnTo>
                    <a:pt x="247" y="131"/>
                  </a:lnTo>
                  <a:lnTo>
                    <a:pt x="247" y="131"/>
                  </a:lnTo>
                  <a:lnTo>
                    <a:pt x="247" y="133"/>
                  </a:lnTo>
                  <a:lnTo>
                    <a:pt x="249" y="133"/>
                  </a:lnTo>
                  <a:lnTo>
                    <a:pt x="249" y="136"/>
                  </a:lnTo>
                  <a:lnTo>
                    <a:pt x="247" y="138"/>
                  </a:lnTo>
                  <a:lnTo>
                    <a:pt x="247" y="140"/>
                  </a:lnTo>
                  <a:lnTo>
                    <a:pt x="249" y="140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40"/>
                  </a:lnTo>
                  <a:lnTo>
                    <a:pt x="258" y="138"/>
                  </a:lnTo>
                  <a:lnTo>
                    <a:pt x="260" y="138"/>
                  </a:lnTo>
                  <a:lnTo>
                    <a:pt x="260" y="138"/>
                  </a:lnTo>
                  <a:lnTo>
                    <a:pt x="263" y="140"/>
                  </a:lnTo>
                  <a:lnTo>
                    <a:pt x="260" y="140"/>
                  </a:lnTo>
                  <a:lnTo>
                    <a:pt x="260" y="145"/>
                  </a:lnTo>
                  <a:lnTo>
                    <a:pt x="260" y="145"/>
                  </a:lnTo>
                  <a:lnTo>
                    <a:pt x="258" y="147"/>
                  </a:lnTo>
                  <a:lnTo>
                    <a:pt x="256" y="147"/>
                  </a:lnTo>
                  <a:lnTo>
                    <a:pt x="256" y="149"/>
                  </a:lnTo>
                  <a:lnTo>
                    <a:pt x="258" y="149"/>
                  </a:lnTo>
                  <a:lnTo>
                    <a:pt x="258" y="149"/>
                  </a:lnTo>
                  <a:lnTo>
                    <a:pt x="260" y="149"/>
                  </a:lnTo>
                  <a:lnTo>
                    <a:pt x="260" y="149"/>
                  </a:lnTo>
                  <a:lnTo>
                    <a:pt x="260" y="147"/>
                  </a:lnTo>
                  <a:lnTo>
                    <a:pt x="263" y="149"/>
                  </a:lnTo>
                  <a:lnTo>
                    <a:pt x="263" y="147"/>
                  </a:lnTo>
                  <a:lnTo>
                    <a:pt x="265" y="147"/>
                  </a:lnTo>
                  <a:lnTo>
                    <a:pt x="265" y="145"/>
                  </a:lnTo>
                  <a:lnTo>
                    <a:pt x="267" y="147"/>
                  </a:lnTo>
                  <a:lnTo>
                    <a:pt x="270" y="147"/>
                  </a:lnTo>
                  <a:lnTo>
                    <a:pt x="272" y="147"/>
                  </a:lnTo>
                  <a:lnTo>
                    <a:pt x="274" y="145"/>
                  </a:lnTo>
                  <a:lnTo>
                    <a:pt x="276" y="147"/>
                  </a:lnTo>
                  <a:lnTo>
                    <a:pt x="274" y="149"/>
                  </a:lnTo>
                  <a:lnTo>
                    <a:pt x="274" y="154"/>
                  </a:lnTo>
                  <a:lnTo>
                    <a:pt x="276" y="156"/>
                  </a:lnTo>
                  <a:lnTo>
                    <a:pt x="276" y="158"/>
                  </a:lnTo>
                  <a:lnTo>
                    <a:pt x="279" y="158"/>
                  </a:lnTo>
                  <a:lnTo>
                    <a:pt x="281" y="156"/>
                  </a:lnTo>
                  <a:lnTo>
                    <a:pt x="285" y="154"/>
                  </a:lnTo>
                  <a:lnTo>
                    <a:pt x="288" y="154"/>
                  </a:lnTo>
                  <a:lnTo>
                    <a:pt x="288" y="152"/>
                  </a:lnTo>
                  <a:lnTo>
                    <a:pt x="290" y="152"/>
                  </a:lnTo>
                  <a:lnTo>
                    <a:pt x="292" y="149"/>
                  </a:lnTo>
                  <a:lnTo>
                    <a:pt x="294" y="147"/>
                  </a:lnTo>
                  <a:lnTo>
                    <a:pt x="297" y="145"/>
                  </a:lnTo>
                  <a:lnTo>
                    <a:pt x="299" y="145"/>
                  </a:lnTo>
                  <a:lnTo>
                    <a:pt x="297" y="142"/>
                  </a:lnTo>
                  <a:lnTo>
                    <a:pt x="301" y="140"/>
                  </a:lnTo>
                  <a:lnTo>
                    <a:pt x="299" y="138"/>
                  </a:lnTo>
                  <a:lnTo>
                    <a:pt x="299" y="136"/>
                  </a:lnTo>
                  <a:lnTo>
                    <a:pt x="299" y="133"/>
                  </a:lnTo>
                  <a:lnTo>
                    <a:pt x="299" y="131"/>
                  </a:lnTo>
                  <a:lnTo>
                    <a:pt x="301" y="127"/>
                  </a:lnTo>
                  <a:lnTo>
                    <a:pt x="301" y="124"/>
                  </a:lnTo>
                  <a:lnTo>
                    <a:pt x="299" y="124"/>
                  </a:lnTo>
                  <a:lnTo>
                    <a:pt x="301" y="122"/>
                  </a:lnTo>
                  <a:lnTo>
                    <a:pt x="306" y="122"/>
                  </a:lnTo>
                  <a:lnTo>
                    <a:pt x="306" y="122"/>
                  </a:lnTo>
                  <a:lnTo>
                    <a:pt x="306" y="124"/>
                  </a:lnTo>
                  <a:lnTo>
                    <a:pt x="308" y="129"/>
                  </a:lnTo>
                  <a:lnTo>
                    <a:pt x="308" y="129"/>
                  </a:lnTo>
                  <a:lnTo>
                    <a:pt x="310" y="131"/>
                  </a:lnTo>
                  <a:lnTo>
                    <a:pt x="315" y="13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22" y="127"/>
                  </a:lnTo>
                  <a:lnTo>
                    <a:pt x="322" y="124"/>
                  </a:lnTo>
                  <a:lnTo>
                    <a:pt x="324" y="122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2"/>
                  </a:lnTo>
                  <a:lnTo>
                    <a:pt x="333" y="120"/>
                  </a:lnTo>
                  <a:lnTo>
                    <a:pt x="333" y="120"/>
                  </a:lnTo>
                  <a:lnTo>
                    <a:pt x="333" y="120"/>
                  </a:lnTo>
                  <a:lnTo>
                    <a:pt x="335" y="115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33" y="113"/>
                  </a:lnTo>
                  <a:lnTo>
                    <a:pt x="333" y="113"/>
                  </a:lnTo>
                  <a:lnTo>
                    <a:pt x="333" y="111"/>
                  </a:lnTo>
                  <a:lnTo>
                    <a:pt x="333" y="111"/>
                  </a:lnTo>
                  <a:lnTo>
                    <a:pt x="333" y="108"/>
                  </a:lnTo>
                  <a:lnTo>
                    <a:pt x="333" y="108"/>
                  </a:lnTo>
                  <a:lnTo>
                    <a:pt x="333" y="108"/>
                  </a:lnTo>
                  <a:lnTo>
                    <a:pt x="333" y="106"/>
                  </a:lnTo>
                  <a:lnTo>
                    <a:pt x="335" y="104"/>
                  </a:lnTo>
                  <a:lnTo>
                    <a:pt x="340" y="104"/>
                  </a:lnTo>
                  <a:lnTo>
                    <a:pt x="340" y="104"/>
                  </a:lnTo>
                  <a:lnTo>
                    <a:pt x="340" y="102"/>
                  </a:lnTo>
                  <a:lnTo>
                    <a:pt x="340" y="97"/>
                  </a:lnTo>
                  <a:lnTo>
                    <a:pt x="342" y="97"/>
                  </a:lnTo>
                  <a:lnTo>
                    <a:pt x="342" y="97"/>
                  </a:lnTo>
                  <a:lnTo>
                    <a:pt x="349" y="97"/>
                  </a:lnTo>
                  <a:lnTo>
                    <a:pt x="351" y="97"/>
                  </a:lnTo>
                  <a:lnTo>
                    <a:pt x="351" y="95"/>
                  </a:lnTo>
                  <a:lnTo>
                    <a:pt x="353" y="95"/>
                  </a:lnTo>
                  <a:lnTo>
                    <a:pt x="356" y="93"/>
                  </a:lnTo>
                  <a:lnTo>
                    <a:pt x="356" y="93"/>
                  </a:lnTo>
                  <a:lnTo>
                    <a:pt x="358" y="90"/>
                  </a:lnTo>
                  <a:lnTo>
                    <a:pt x="363" y="88"/>
                  </a:lnTo>
                  <a:lnTo>
                    <a:pt x="365" y="88"/>
                  </a:lnTo>
                  <a:lnTo>
                    <a:pt x="365" y="86"/>
                  </a:lnTo>
                  <a:lnTo>
                    <a:pt x="365" y="86"/>
                  </a:lnTo>
                  <a:lnTo>
                    <a:pt x="367" y="86"/>
                  </a:lnTo>
                  <a:lnTo>
                    <a:pt x="369" y="86"/>
                  </a:lnTo>
                  <a:lnTo>
                    <a:pt x="369" y="81"/>
                  </a:lnTo>
                  <a:lnTo>
                    <a:pt x="367" y="77"/>
                  </a:lnTo>
                  <a:lnTo>
                    <a:pt x="367" y="74"/>
                  </a:lnTo>
                  <a:lnTo>
                    <a:pt x="365" y="72"/>
                  </a:lnTo>
                  <a:lnTo>
                    <a:pt x="365" y="70"/>
                  </a:lnTo>
                  <a:lnTo>
                    <a:pt x="369" y="68"/>
                  </a:lnTo>
                  <a:lnTo>
                    <a:pt x="372" y="68"/>
                  </a:lnTo>
                  <a:lnTo>
                    <a:pt x="374" y="70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8" y="72"/>
                  </a:lnTo>
                  <a:lnTo>
                    <a:pt x="381" y="68"/>
                  </a:lnTo>
                  <a:lnTo>
                    <a:pt x="383" y="65"/>
                  </a:lnTo>
                  <a:lnTo>
                    <a:pt x="392" y="65"/>
                  </a:lnTo>
                  <a:lnTo>
                    <a:pt x="394" y="65"/>
                  </a:lnTo>
                  <a:lnTo>
                    <a:pt x="394" y="65"/>
                  </a:lnTo>
                  <a:lnTo>
                    <a:pt x="397" y="65"/>
                  </a:lnTo>
                  <a:lnTo>
                    <a:pt x="399" y="65"/>
                  </a:lnTo>
                  <a:lnTo>
                    <a:pt x="401" y="63"/>
                  </a:lnTo>
                  <a:lnTo>
                    <a:pt x="401" y="63"/>
                  </a:lnTo>
                  <a:lnTo>
                    <a:pt x="399" y="63"/>
                  </a:lnTo>
                  <a:lnTo>
                    <a:pt x="399" y="61"/>
                  </a:lnTo>
                  <a:lnTo>
                    <a:pt x="403" y="56"/>
                  </a:lnTo>
                  <a:lnTo>
                    <a:pt x="403" y="59"/>
                  </a:lnTo>
                  <a:lnTo>
                    <a:pt x="406" y="61"/>
                  </a:lnTo>
                  <a:lnTo>
                    <a:pt x="408" y="61"/>
                  </a:lnTo>
                  <a:lnTo>
                    <a:pt x="410" y="63"/>
                  </a:lnTo>
                  <a:lnTo>
                    <a:pt x="412" y="63"/>
                  </a:lnTo>
                  <a:lnTo>
                    <a:pt x="417" y="59"/>
                  </a:lnTo>
                  <a:lnTo>
                    <a:pt x="421" y="56"/>
                  </a:lnTo>
                  <a:lnTo>
                    <a:pt x="424" y="56"/>
                  </a:lnTo>
                  <a:lnTo>
                    <a:pt x="424" y="54"/>
                  </a:lnTo>
                  <a:lnTo>
                    <a:pt x="426" y="52"/>
                  </a:lnTo>
                  <a:lnTo>
                    <a:pt x="426" y="52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1" y="49"/>
                  </a:lnTo>
                  <a:lnTo>
                    <a:pt x="431" y="52"/>
                  </a:lnTo>
                  <a:lnTo>
                    <a:pt x="433" y="54"/>
                  </a:lnTo>
                  <a:lnTo>
                    <a:pt x="433" y="52"/>
                  </a:lnTo>
                  <a:lnTo>
                    <a:pt x="435" y="52"/>
                  </a:lnTo>
                  <a:lnTo>
                    <a:pt x="442" y="45"/>
                  </a:lnTo>
                  <a:lnTo>
                    <a:pt x="442" y="43"/>
                  </a:lnTo>
                  <a:lnTo>
                    <a:pt x="442" y="40"/>
                  </a:lnTo>
                  <a:lnTo>
                    <a:pt x="442" y="40"/>
                  </a:lnTo>
                  <a:lnTo>
                    <a:pt x="440" y="40"/>
                  </a:lnTo>
                  <a:lnTo>
                    <a:pt x="440" y="38"/>
                  </a:lnTo>
                  <a:lnTo>
                    <a:pt x="442" y="34"/>
                  </a:lnTo>
                  <a:lnTo>
                    <a:pt x="444" y="31"/>
                  </a:lnTo>
                  <a:lnTo>
                    <a:pt x="444" y="29"/>
                  </a:lnTo>
                  <a:lnTo>
                    <a:pt x="442" y="27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9" y="25"/>
                  </a:lnTo>
                  <a:lnTo>
                    <a:pt x="455" y="25"/>
                  </a:lnTo>
                  <a:lnTo>
                    <a:pt x="458" y="25"/>
                  </a:lnTo>
                  <a:lnTo>
                    <a:pt x="460" y="27"/>
                  </a:lnTo>
                  <a:lnTo>
                    <a:pt x="460" y="27"/>
                  </a:lnTo>
                  <a:lnTo>
                    <a:pt x="462" y="25"/>
                  </a:lnTo>
                  <a:lnTo>
                    <a:pt x="462" y="20"/>
                  </a:lnTo>
                  <a:lnTo>
                    <a:pt x="467" y="20"/>
                  </a:lnTo>
                  <a:lnTo>
                    <a:pt x="467" y="20"/>
                  </a:lnTo>
                  <a:lnTo>
                    <a:pt x="469" y="20"/>
                  </a:lnTo>
                  <a:lnTo>
                    <a:pt x="469" y="22"/>
                  </a:lnTo>
                  <a:lnTo>
                    <a:pt x="474" y="22"/>
                  </a:lnTo>
                  <a:lnTo>
                    <a:pt x="476" y="25"/>
                  </a:lnTo>
                  <a:lnTo>
                    <a:pt x="480" y="29"/>
                  </a:lnTo>
                  <a:lnTo>
                    <a:pt x="483" y="31"/>
                  </a:lnTo>
                  <a:lnTo>
                    <a:pt x="485" y="31"/>
                  </a:lnTo>
                  <a:lnTo>
                    <a:pt x="487" y="34"/>
                  </a:lnTo>
                  <a:lnTo>
                    <a:pt x="485" y="36"/>
                  </a:lnTo>
                  <a:lnTo>
                    <a:pt x="485" y="40"/>
                  </a:lnTo>
                  <a:lnTo>
                    <a:pt x="485" y="43"/>
                  </a:lnTo>
                  <a:lnTo>
                    <a:pt x="487" y="45"/>
                  </a:lnTo>
                  <a:lnTo>
                    <a:pt x="489" y="47"/>
                  </a:lnTo>
                  <a:lnTo>
                    <a:pt x="489" y="47"/>
                  </a:lnTo>
                  <a:lnTo>
                    <a:pt x="492" y="49"/>
                  </a:lnTo>
                  <a:lnTo>
                    <a:pt x="494" y="49"/>
                  </a:lnTo>
                  <a:lnTo>
                    <a:pt x="494" y="49"/>
                  </a:lnTo>
                  <a:lnTo>
                    <a:pt x="496" y="49"/>
                  </a:lnTo>
                  <a:lnTo>
                    <a:pt x="499" y="49"/>
                  </a:lnTo>
                  <a:lnTo>
                    <a:pt x="501" y="52"/>
                  </a:lnTo>
                  <a:lnTo>
                    <a:pt x="501" y="52"/>
                  </a:lnTo>
                  <a:lnTo>
                    <a:pt x="501" y="54"/>
                  </a:lnTo>
                  <a:lnTo>
                    <a:pt x="501" y="54"/>
                  </a:lnTo>
                  <a:lnTo>
                    <a:pt x="501" y="56"/>
                  </a:lnTo>
                  <a:lnTo>
                    <a:pt x="499" y="59"/>
                  </a:lnTo>
                  <a:lnTo>
                    <a:pt x="499" y="61"/>
                  </a:lnTo>
                  <a:lnTo>
                    <a:pt x="499" y="63"/>
                  </a:lnTo>
                  <a:lnTo>
                    <a:pt x="496" y="65"/>
                  </a:lnTo>
                  <a:lnTo>
                    <a:pt x="499" y="70"/>
                  </a:lnTo>
                  <a:lnTo>
                    <a:pt x="499" y="70"/>
                  </a:lnTo>
                  <a:lnTo>
                    <a:pt x="499" y="70"/>
                  </a:lnTo>
                  <a:lnTo>
                    <a:pt x="499" y="70"/>
                  </a:lnTo>
                  <a:lnTo>
                    <a:pt x="496" y="72"/>
                  </a:lnTo>
                  <a:lnTo>
                    <a:pt x="496" y="72"/>
                  </a:lnTo>
                  <a:lnTo>
                    <a:pt x="492" y="74"/>
                  </a:lnTo>
                  <a:lnTo>
                    <a:pt x="489" y="74"/>
                  </a:lnTo>
                  <a:lnTo>
                    <a:pt x="489" y="74"/>
                  </a:lnTo>
                  <a:lnTo>
                    <a:pt x="487" y="74"/>
                  </a:lnTo>
                  <a:lnTo>
                    <a:pt x="485" y="77"/>
                  </a:lnTo>
                  <a:lnTo>
                    <a:pt x="483" y="74"/>
                  </a:lnTo>
                  <a:lnTo>
                    <a:pt x="480" y="74"/>
                  </a:lnTo>
                  <a:lnTo>
                    <a:pt x="478" y="77"/>
                  </a:lnTo>
                  <a:lnTo>
                    <a:pt x="476" y="77"/>
                  </a:lnTo>
                  <a:lnTo>
                    <a:pt x="476" y="77"/>
                  </a:lnTo>
                  <a:lnTo>
                    <a:pt x="474" y="77"/>
                  </a:lnTo>
                  <a:lnTo>
                    <a:pt x="474" y="79"/>
                  </a:lnTo>
                  <a:lnTo>
                    <a:pt x="474" y="79"/>
                  </a:lnTo>
                  <a:lnTo>
                    <a:pt x="471" y="74"/>
                  </a:lnTo>
                  <a:lnTo>
                    <a:pt x="469" y="74"/>
                  </a:lnTo>
                  <a:lnTo>
                    <a:pt x="462" y="74"/>
                  </a:lnTo>
                  <a:lnTo>
                    <a:pt x="462" y="77"/>
                  </a:lnTo>
                  <a:lnTo>
                    <a:pt x="462" y="77"/>
                  </a:lnTo>
                  <a:lnTo>
                    <a:pt x="460" y="77"/>
                  </a:lnTo>
                  <a:lnTo>
                    <a:pt x="460" y="77"/>
                  </a:lnTo>
                  <a:lnTo>
                    <a:pt x="458" y="77"/>
                  </a:lnTo>
                  <a:lnTo>
                    <a:pt x="455" y="74"/>
                  </a:lnTo>
                  <a:lnTo>
                    <a:pt x="455" y="74"/>
                  </a:lnTo>
                  <a:lnTo>
                    <a:pt x="453" y="74"/>
                  </a:lnTo>
                  <a:lnTo>
                    <a:pt x="453" y="74"/>
                  </a:lnTo>
                  <a:lnTo>
                    <a:pt x="453" y="74"/>
                  </a:lnTo>
                  <a:lnTo>
                    <a:pt x="451" y="74"/>
                  </a:lnTo>
                  <a:lnTo>
                    <a:pt x="451" y="74"/>
                  </a:lnTo>
                  <a:lnTo>
                    <a:pt x="449" y="74"/>
                  </a:lnTo>
                  <a:lnTo>
                    <a:pt x="446" y="74"/>
                  </a:lnTo>
                  <a:lnTo>
                    <a:pt x="446" y="77"/>
                  </a:lnTo>
                  <a:lnTo>
                    <a:pt x="446" y="77"/>
                  </a:lnTo>
                  <a:lnTo>
                    <a:pt x="442" y="81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0" y="90"/>
                  </a:lnTo>
                  <a:lnTo>
                    <a:pt x="437" y="90"/>
                  </a:lnTo>
                  <a:lnTo>
                    <a:pt x="440" y="95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4" y="111"/>
                  </a:lnTo>
                  <a:lnTo>
                    <a:pt x="444" y="111"/>
                  </a:lnTo>
                  <a:lnTo>
                    <a:pt x="440" y="118"/>
                  </a:lnTo>
                  <a:lnTo>
                    <a:pt x="440" y="118"/>
                  </a:lnTo>
                  <a:lnTo>
                    <a:pt x="437" y="118"/>
                  </a:lnTo>
                  <a:lnTo>
                    <a:pt x="435" y="118"/>
                  </a:lnTo>
                  <a:lnTo>
                    <a:pt x="431" y="124"/>
                  </a:lnTo>
                  <a:lnTo>
                    <a:pt x="433" y="127"/>
                  </a:lnTo>
                  <a:lnTo>
                    <a:pt x="442" y="136"/>
                  </a:lnTo>
                  <a:lnTo>
                    <a:pt x="449" y="138"/>
                  </a:lnTo>
                  <a:lnTo>
                    <a:pt x="449" y="138"/>
                  </a:lnTo>
                  <a:lnTo>
                    <a:pt x="449" y="140"/>
                  </a:lnTo>
                  <a:lnTo>
                    <a:pt x="451" y="142"/>
                  </a:lnTo>
                  <a:lnTo>
                    <a:pt x="449" y="145"/>
                  </a:lnTo>
                  <a:lnTo>
                    <a:pt x="449" y="147"/>
                  </a:lnTo>
                  <a:lnTo>
                    <a:pt x="444" y="152"/>
                  </a:lnTo>
                  <a:lnTo>
                    <a:pt x="442" y="154"/>
                  </a:lnTo>
                  <a:lnTo>
                    <a:pt x="442" y="156"/>
                  </a:lnTo>
                  <a:lnTo>
                    <a:pt x="444" y="156"/>
                  </a:lnTo>
                  <a:lnTo>
                    <a:pt x="449" y="158"/>
                  </a:lnTo>
                  <a:lnTo>
                    <a:pt x="449" y="161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8" y="167"/>
                  </a:lnTo>
                  <a:lnTo>
                    <a:pt x="460" y="167"/>
                  </a:lnTo>
                  <a:lnTo>
                    <a:pt x="462" y="181"/>
                  </a:lnTo>
                  <a:lnTo>
                    <a:pt x="465" y="183"/>
                  </a:lnTo>
                  <a:lnTo>
                    <a:pt x="469" y="186"/>
                  </a:lnTo>
                  <a:lnTo>
                    <a:pt x="471" y="188"/>
                  </a:lnTo>
                  <a:lnTo>
                    <a:pt x="474" y="188"/>
                  </a:lnTo>
                  <a:lnTo>
                    <a:pt x="474" y="190"/>
                  </a:lnTo>
                  <a:lnTo>
                    <a:pt x="474" y="192"/>
                  </a:lnTo>
                  <a:lnTo>
                    <a:pt x="476" y="195"/>
                  </a:lnTo>
                  <a:lnTo>
                    <a:pt x="478" y="197"/>
                  </a:lnTo>
                  <a:lnTo>
                    <a:pt x="480" y="197"/>
                  </a:lnTo>
                  <a:lnTo>
                    <a:pt x="487" y="197"/>
                  </a:lnTo>
                  <a:lnTo>
                    <a:pt x="487" y="199"/>
                  </a:lnTo>
                  <a:lnTo>
                    <a:pt x="489" y="199"/>
                  </a:lnTo>
                  <a:lnTo>
                    <a:pt x="492" y="201"/>
                  </a:lnTo>
                  <a:lnTo>
                    <a:pt x="489" y="204"/>
                  </a:lnTo>
                  <a:lnTo>
                    <a:pt x="492" y="206"/>
                  </a:lnTo>
                  <a:lnTo>
                    <a:pt x="494" y="210"/>
                  </a:lnTo>
                  <a:lnTo>
                    <a:pt x="496" y="208"/>
                  </a:lnTo>
                  <a:lnTo>
                    <a:pt x="499" y="210"/>
                  </a:lnTo>
                  <a:lnTo>
                    <a:pt x="501" y="210"/>
                  </a:lnTo>
                  <a:lnTo>
                    <a:pt x="501" y="210"/>
                  </a:lnTo>
                  <a:lnTo>
                    <a:pt x="503" y="213"/>
                  </a:lnTo>
                  <a:lnTo>
                    <a:pt x="503" y="213"/>
                  </a:lnTo>
                  <a:lnTo>
                    <a:pt x="499" y="213"/>
                  </a:lnTo>
                  <a:lnTo>
                    <a:pt x="496" y="215"/>
                  </a:lnTo>
                  <a:lnTo>
                    <a:pt x="494" y="215"/>
                  </a:lnTo>
                  <a:lnTo>
                    <a:pt x="496" y="217"/>
                  </a:lnTo>
                  <a:lnTo>
                    <a:pt x="494" y="220"/>
                  </a:lnTo>
                  <a:lnTo>
                    <a:pt x="492" y="220"/>
                  </a:lnTo>
                  <a:lnTo>
                    <a:pt x="487" y="220"/>
                  </a:lnTo>
                  <a:lnTo>
                    <a:pt x="489" y="222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7" y="226"/>
                  </a:lnTo>
                  <a:lnTo>
                    <a:pt x="483" y="231"/>
                  </a:lnTo>
                  <a:lnTo>
                    <a:pt x="480" y="231"/>
                  </a:lnTo>
                  <a:lnTo>
                    <a:pt x="480" y="231"/>
                  </a:lnTo>
                  <a:lnTo>
                    <a:pt x="480" y="231"/>
                  </a:lnTo>
                  <a:lnTo>
                    <a:pt x="478" y="231"/>
                  </a:lnTo>
                  <a:lnTo>
                    <a:pt x="478" y="231"/>
                  </a:lnTo>
                  <a:lnTo>
                    <a:pt x="476" y="229"/>
                  </a:lnTo>
                  <a:lnTo>
                    <a:pt x="476" y="229"/>
                  </a:lnTo>
                  <a:lnTo>
                    <a:pt x="476" y="229"/>
                  </a:lnTo>
                  <a:lnTo>
                    <a:pt x="474" y="229"/>
                  </a:lnTo>
                  <a:lnTo>
                    <a:pt x="471" y="231"/>
                  </a:lnTo>
                  <a:lnTo>
                    <a:pt x="471" y="231"/>
                  </a:lnTo>
                  <a:lnTo>
                    <a:pt x="469" y="233"/>
                  </a:lnTo>
                  <a:lnTo>
                    <a:pt x="467" y="233"/>
                  </a:lnTo>
                  <a:lnTo>
                    <a:pt x="462" y="229"/>
                  </a:lnTo>
                  <a:lnTo>
                    <a:pt x="460" y="229"/>
                  </a:lnTo>
                  <a:lnTo>
                    <a:pt x="458" y="226"/>
                  </a:lnTo>
                  <a:lnTo>
                    <a:pt x="455" y="224"/>
                  </a:lnTo>
                  <a:lnTo>
                    <a:pt x="455" y="226"/>
                  </a:lnTo>
                  <a:lnTo>
                    <a:pt x="453" y="224"/>
                  </a:lnTo>
                  <a:lnTo>
                    <a:pt x="453" y="224"/>
                  </a:lnTo>
                  <a:lnTo>
                    <a:pt x="453" y="224"/>
                  </a:lnTo>
                  <a:lnTo>
                    <a:pt x="451" y="224"/>
                  </a:lnTo>
                  <a:lnTo>
                    <a:pt x="451" y="226"/>
                  </a:lnTo>
                  <a:lnTo>
                    <a:pt x="449" y="226"/>
                  </a:lnTo>
                  <a:lnTo>
                    <a:pt x="446" y="224"/>
                  </a:lnTo>
                  <a:lnTo>
                    <a:pt x="444" y="224"/>
                  </a:lnTo>
                  <a:lnTo>
                    <a:pt x="444" y="222"/>
                  </a:lnTo>
                  <a:lnTo>
                    <a:pt x="442" y="222"/>
                  </a:lnTo>
                  <a:lnTo>
                    <a:pt x="440" y="220"/>
                  </a:lnTo>
                  <a:lnTo>
                    <a:pt x="440" y="220"/>
                  </a:lnTo>
                  <a:lnTo>
                    <a:pt x="435" y="217"/>
                  </a:lnTo>
                  <a:lnTo>
                    <a:pt x="435" y="217"/>
                  </a:lnTo>
                  <a:lnTo>
                    <a:pt x="433" y="220"/>
                  </a:lnTo>
                  <a:lnTo>
                    <a:pt x="433" y="217"/>
                  </a:lnTo>
                  <a:lnTo>
                    <a:pt x="431" y="217"/>
                  </a:lnTo>
                  <a:lnTo>
                    <a:pt x="428" y="217"/>
                  </a:lnTo>
                  <a:lnTo>
                    <a:pt x="428" y="217"/>
                  </a:lnTo>
                  <a:lnTo>
                    <a:pt x="426" y="217"/>
                  </a:lnTo>
                  <a:lnTo>
                    <a:pt x="426" y="220"/>
                  </a:lnTo>
                  <a:lnTo>
                    <a:pt x="428" y="220"/>
                  </a:lnTo>
                  <a:lnTo>
                    <a:pt x="428" y="224"/>
                  </a:lnTo>
                  <a:lnTo>
                    <a:pt x="428" y="226"/>
                  </a:lnTo>
                  <a:lnTo>
                    <a:pt x="426" y="226"/>
                  </a:lnTo>
                  <a:lnTo>
                    <a:pt x="426" y="229"/>
                  </a:lnTo>
                  <a:lnTo>
                    <a:pt x="426" y="231"/>
                  </a:lnTo>
                  <a:lnTo>
                    <a:pt x="424" y="231"/>
                  </a:lnTo>
                  <a:lnTo>
                    <a:pt x="424" y="233"/>
                  </a:lnTo>
                  <a:lnTo>
                    <a:pt x="419" y="238"/>
                  </a:lnTo>
                  <a:lnTo>
                    <a:pt x="417" y="238"/>
                  </a:lnTo>
                  <a:lnTo>
                    <a:pt x="417" y="240"/>
                  </a:lnTo>
                  <a:lnTo>
                    <a:pt x="415" y="240"/>
                  </a:lnTo>
                  <a:lnTo>
                    <a:pt x="412" y="238"/>
                  </a:lnTo>
                  <a:lnTo>
                    <a:pt x="412" y="240"/>
                  </a:lnTo>
                  <a:lnTo>
                    <a:pt x="412" y="240"/>
                  </a:lnTo>
                  <a:lnTo>
                    <a:pt x="412" y="240"/>
                  </a:lnTo>
                  <a:lnTo>
                    <a:pt x="412" y="242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2" y="258"/>
                  </a:lnTo>
                  <a:lnTo>
                    <a:pt x="412" y="263"/>
                  </a:lnTo>
                  <a:lnTo>
                    <a:pt x="417" y="267"/>
                  </a:lnTo>
                  <a:lnTo>
                    <a:pt x="419" y="272"/>
                  </a:lnTo>
                  <a:lnTo>
                    <a:pt x="421" y="274"/>
                  </a:lnTo>
                  <a:lnTo>
                    <a:pt x="424" y="276"/>
                  </a:lnTo>
                  <a:lnTo>
                    <a:pt x="428" y="276"/>
                  </a:lnTo>
                  <a:lnTo>
                    <a:pt x="433" y="276"/>
                  </a:lnTo>
                  <a:lnTo>
                    <a:pt x="433" y="272"/>
                  </a:lnTo>
                  <a:lnTo>
                    <a:pt x="433" y="269"/>
                  </a:lnTo>
                  <a:lnTo>
                    <a:pt x="433" y="269"/>
                  </a:lnTo>
                  <a:lnTo>
                    <a:pt x="440" y="274"/>
                  </a:lnTo>
                  <a:lnTo>
                    <a:pt x="444" y="274"/>
                  </a:lnTo>
                  <a:lnTo>
                    <a:pt x="446" y="276"/>
                  </a:lnTo>
                  <a:lnTo>
                    <a:pt x="449" y="276"/>
                  </a:lnTo>
                  <a:lnTo>
                    <a:pt x="449" y="279"/>
                  </a:lnTo>
                  <a:lnTo>
                    <a:pt x="451" y="281"/>
                  </a:lnTo>
                  <a:lnTo>
                    <a:pt x="455" y="281"/>
                  </a:lnTo>
                  <a:lnTo>
                    <a:pt x="455" y="281"/>
                  </a:lnTo>
                  <a:lnTo>
                    <a:pt x="458" y="283"/>
                  </a:lnTo>
                  <a:lnTo>
                    <a:pt x="460" y="283"/>
                  </a:lnTo>
                  <a:lnTo>
                    <a:pt x="467" y="283"/>
                  </a:lnTo>
                  <a:lnTo>
                    <a:pt x="467" y="285"/>
                  </a:lnTo>
                  <a:lnTo>
                    <a:pt x="469" y="288"/>
                  </a:lnTo>
                  <a:lnTo>
                    <a:pt x="474" y="290"/>
                  </a:lnTo>
                  <a:lnTo>
                    <a:pt x="476" y="288"/>
                  </a:lnTo>
                  <a:lnTo>
                    <a:pt x="476" y="290"/>
                  </a:lnTo>
                  <a:lnTo>
                    <a:pt x="478" y="290"/>
                  </a:lnTo>
                  <a:lnTo>
                    <a:pt x="480" y="292"/>
                  </a:lnTo>
                  <a:lnTo>
                    <a:pt x="483" y="294"/>
                  </a:lnTo>
                  <a:lnTo>
                    <a:pt x="485" y="294"/>
                  </a:lnTo>
                  <a:lnTo>
                    <a:pt x="485" y="294"/>
                  </a:lnTo>
                  <a:lnTo>
                    <a:pt x="487" y="292"/>
                  </a:lnTo>
                  <a:lnTo>
                    <a:pt x="494" y="297"/>
                  </a:lnTo>
                  <a:lnTo>
                    <a:pt x="496" y="301"/>
                  </a:lnTo>
                  <a:lnTo>
                    <a:pt x="496" y="301"/>
                  </a:lnTo>
                  <a:lnTo>
                    <a:pt x="499" y="303"/>
                  </a:lnTo>
                  <a:lnTo>
                    <a:pt x="501" y="303"/>
                  </a:lnTo>
                  <a:lnTo>
                    <a:pt x="501" y="303"/>
                  </a:lnTo>
                  <a:lnTo>
                    <a:pt x="501" y="301"/>
                  </a:lnTo>
                  <a:lnTo>
                    <a:pt x="501" y="301"/>
                  </a:lnTo>
                  <a:lnTo>
                    <a:pt x="503" y="303"/>
                  </a:lnTo>
                  <a:lnTo>
                    <a:pt x="508" y="306"/>
                  </a:lnTo>
                  <a:lnTo>
                    <a:pt x="508" y="308"/>
                  </a:lnTo>
                  <a:lnTo>
                    <a:pt x="508" y="310"/>
                  </a:lnTo>
                  <a:lnTo>
                    <a:pt x="505" y="317"/>
                  </a:lnTo>
                  <a:lnTo>
                    <a:pt x="503" y="319"/>
                  </a:lnTo>
                  <a:lnTo>
                    <a:pt x="503" y="322"/>
                  </a:lnTo>
                  <a:lnTo>
                    <a:pt x="503" y="322"/>
                  </a:lnTo>
                  <a:lnTo>
                    <a:pt x="503" y="324"/>
                  </a:lnTo>
                  <a:lnTo>
                    <a:pt x="505" y="324"/>
                  </a:lnTo>
                  <a:lnTo>
                    <a:pt x="505" y="326"/>
                  </a:lnTo>
                  <a:lnTo>
                    <a:pt x="505" y="328"/>
                  </a:lnTo>
                  <a:lnTo>
                    <a:pt x="505" y="331"/>
                  </a:lnTo>
                  <a:lnTo>
                    <a:pt x="505" y="335"/>
                  </a:lnTo>
                  <a:lnTo>
                    <a:pt x="505" y="335"/>
                  </a:lnTo>
                  <a:lnTo>
                    <a:pt x="508" y="337"/>
                  </a:lnTo>
                  <a:lnTo>
                    <a:pt x="510" y="340"/>
                  </a:lnTo>
                  <a:lnTo>
                    <a:pt x="510" y="340"/>
                  </a:lnTo>
                  <a:lnTo>
                    <a:pt x="512" y="340"/>
                  </a:lnTo>
                  <a:lnTo>
                    <a:pt x="512" y="333"/>
                  </a:lnTo>
                  <a:lnTo>
                    <a:pt x="517" y="333"/>
                  </a:lnTo>
                  <a:lnTo>
                    <a:pt x="528" y="337"/>
                  </a:lnTo>
                  <a:lnTo>
                    <a:pt x="528" y="337"/>
                  </a:lnTo>
                  <a:lnTo>
                    <a:pt x="530" y="340"/>
                  </a:lnTo>
                  <a:lnTo>
                    <a:pt x="530" y="340"/>
                  </a:lnTo>
                  <a:lnTo>
                    <a:pt x="530" y="340"/>
                  </a:lnTo>
                  <a:lnTo>
                    <a:pt x="533" y="342"/>
                  </a:lnTo>
                  <a:lnTo>
                    <a:pt x="535" y="342"/>
                  </a:lnTo>
                  <a:lnTo>
                    <a:pt x="537" y="342"/>
                  </a:lnTo>
                  <a:lnTo>
                    <a:pt x="542" y="344"/>
                  </a:lnTo>
                  <a:lnTo>
                    <a:pt x="544" y="349"/>
                  </a:lnTo>
                  <a:lnTo>
                    <a:pt x="546" y="351"/>
                  </a:lnTo>
                  <a:lnTo>
                    <a:pt x="546" y="353"/>
                  </a:lnTo>
                  <a:lnTo>
                    <a:pt x="555" y="358"/>
                  </a:lnTo>
                  <a:lnTo>
                    <a:pt x="555" y="356"/>
                  </a:lnTo>
                  <a:lnTo>
                    <a:pt x="558" y="356"/>
                  </a:lnTo>
                  <a:lnTo>
                    <a:pt x="560" y="358"/>
                  </a:lnTo>
                  <a:lnTo>
                    <a:pt x="562" y="360"/>
                  </a:lnTo>
                  <a:lnTo>
                    <a:pt x="564" y="356"/>
                  </a:lnTo>
                  <a:lnTo>
                    <a:pt x="569" y="353"/>
                  </a:lnTo>
                  <a:lnTo>
                    <a:pt x="571" y="349"/>
                  </a:lnTo>
                  <a:lnTo>
                    <a:pt x="573" y="349"/>
                  </a:lnTo>
                  <a:lnTo>
                    <a:pt x="578" y="347"/>
                  </a:lnTo>
                  <a:lnTo>
                    <a:pt x="578" y="344"/>
                  </a:lnTo>
                  <a:lnTo>
                    <a:pt x="578" y="342"/>
                  </a:lnTo>
                  <a:lnTo>
                    <a:pt x="576" y="342"/>
                  </a:lnTo>
                  <a:lnTo>
                    <a:pt x="578" y="340"/>
                  </a:lnTo>
                  <a:lnTo>
                    <a:pt x="582" y="337"/>
                  </a:lnTo>
                  <a:lnTo>
                    <a:pt x="589" y="340"/>
                  </a:lnTo>
                  <a:lnTo>
                    <a:pt x="592" y="344"/>
                  </a:lnTo>
                  <a:lnTo>
                    <a:pt x="594" y="347"/>
                  </a:lnTo>
                  <a:lnTo>
                    <a:pt x="596" y="344"/>
                  </a:lnTo>
                  <a:lnTo>
                    <a:pt x="598" y="342"/>
                  </a:lnTo>
                  <a:lnTo>
                    <a:pt x="601" y="342"/>
                  </a:lnTo>
                  <a:lnTo>
                    <a:pt x="601" y="342"/>
                  </a:lnTo>
                  <a:lnTo>
                    <a:pt x="601" y="344"/>
                  </a:lnTo>
                  <a:lnTo>
                    <a:pt x="605" y="349"/>
                  </a:lnTo>
                  <a:lnTo>
                    <a:pt x="605" y="349"/>
                  </a:lnTo>
                  <a:lnTo>
                    <a:pt x="607" y="349"/>
                  </a:lnTo>
                  <a:lnTo>
                    <a:pt x="607" y="353"/>
                  </a:lnTo>
                  <a:lnTo>
                    <a:pt x="610" y="356"/>
                  </a:lnTo>
                  <a:lnTo>
                    <a:pt x="610" y="358"/>
                  </a:lnTo>
                  <a:lnTo>
                    <a:pt x="612" y="358"/>
                  </a:lnTo>
                  <a:lnTo>
                    <a:pt x="619" y="360"/>
                  </a:lnTo>
                  <a:lnTo>
                    <a:pt x="621" y="358"/>
                  </a:lnTo>
                  <a:lnTo>
                    <a:pt x="621" y="358"/>
                  </a:lnTo>
                  <a:lnTo>
                    <a:pt x="623" y="356"/>
                  </a:lnTo>
                  <a:lnTo>
                    <a:pt x="623" y="356"/>
                  </a:lnTo>
                  <a:lnTo>
                    <a:pt x="626" y="360"/>
                  </a:lnTo>
                  <a:lnTo>
                    <a:pt x="628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35" y="362"/>
                  </a:lnTo>
                  <a:lnTo>
                    <a:pt x="637" y="362"/>
                  </a:lnTo>
                  <a:lnTo>
                    <a:pt x="641" y="365"/>
                  </a:lnTo>
                  <a:lnTo>
                    <a:pt x="644" y="362"/>
                  </a:lnTo>
                  <a:lnTo>
                    <a:pt x="644" y="360"/>
                  </a:lnTo>
                  <a:lnTo>
                    <a:pt x="646" y="362"/>
                  </a:lnTo>
                  <a:lnTo>
                    <a:pt x="646" y="365"/>
                  </a:lnTo>
                  <a:lnTo>
                    <a:pt x="648" y="367"/>
                  </a:lnTo>
                  <a:lnTo>
                    <a:pt x="650" y="367"/>
                  </a:lnTo>
                  <a:lnTo>
                    <a:pt x="653" y="367"/>
                  </a:lnTo>
                  <a:lnTo>
                    <a:pt x="653" y="369"/>
                  </a:lnTo>
                  <a:lnTo>
                    <a:pt x="655" y="371"/>
                  </a:lnTo>
                  <a:lnTo>
                    <a:pt x="655" y="376"/>
                  </a:lnTo>
                  <a:lnTo>
                    <a:pt x="657" y="376"/>
                  </a:lnTo>
                  <a:lnTo>
                    <a:pt x="660" y="378"/>
                  </a:lnTo>
                  <a:lnTo>
                    <a:pt x="662" y="381"/>
                  </a:lnTo>
                  <a:lnTo>
                    <a:pt x="662" y="381"/>
                  </a:lnTo>
                  <a:lnTo>
                    <a:pt x="664" y="381"/>
                  </a:lnTo>
                  <a:lnTo>
                    <a:pt x="664" y="381"/>
                  </a:lnTo>
                  <a:lnTo>
                    <a:pt x="666" y="383"/>
                  </a:lnTo>
                  <a:lnTo>
                    <a:pt x="666" y="383"/>
                  </a:lnTo>
                  <a:lnTo>
                    <a:pt x="669" y="385"/>
                  </a:lnTo>
                  <a:lnTo>
                    <a:pt x="669" y="385"/>
                  </a:lnTo>
                  <a:lnTo>
                    <a:pt x="669" y="385"/>
                  </a:lnTo>
                  <a:lnTo>
                    <a:pt x="671" y="387"/>
                  </a:lnTo>
                  <a:lnTo>
                    <a:pt x="671" y="390"/>
                  </a:lnTo>
                  <a:lnTo>
                    <a:pt x="673" y="392"/>
                  </a:lnTo>
                  <a:lnTo>
                    <a:pt x="673" y="399"/>
                  </a:lnTo>
                  <a:lnTo>
                    <a:pt x="678" y="403"/>
                  </a:lnTo>
                  <a:lnTo>
                    <a:pt x="678" y="408"/>
                  </a:lnTo>
                  <a:lnTo>
                    <a:pt x="678" y="410"/>
                  </a:lnTo>
                  <a:lnTo>
                    <a:pt x="678" y="410"/>
                  </a:lnTo>
                  <a:lnTo>
                    <a:pt x="678" y="410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8" y="417"/>
                  </a:lnTo>
                  <a:lnTo>
                    <a:pt x="678" y="417"/>
                  </a:lnTo>
                  <a:lnTo>
                    <a:pt x="678" y="419"/>
                  </a:lnTo>
                  <a:lnTo>
                    <a:pt x="680" y="419"/>
                  </a:lnTo>
                  <a:lnTo>
                    <a:pt x="682" y="419"/>
                  </a:lnTo>
                  <a:lnTo>
                    <a:pt x="682" y="421"/>
                  </a:lnTo>
                  <a:lnTo>
                    <a:pt x="682" y="424"/>
                  </a:lnTo>
                  <a:lnTo>
                    <a:pt x="682" y="426"/>
                  </a:lnTo>
                  <a:lnTo>
                    <a:pt x="680" y="426"/>
                  </a:lnTo>
                  <a:lnTo>
                    <a:pt x="680" y="428"/>
                  </a:lnTo>
                  <a:lnTo>
                    <a:pt x="678" y="428"/>
                  </a:lnTo>
                  <a:lnTo>
                    <a:pt x="678" y="428"/>
                  </a:lnTo>
                  <a:lnTo>
                    <a:pt x="680" y="430"/>
                  </a:lnTo>
                  <a:lnTo>
                    <a:pt x="684" y="433"/>
                  </a:lnTo>
                  <a:lnTo>
                    <a:pt x="684" y="433"/>
                  </a:lnTo>
                  <a:lnTo>
                    <a:pt x="682" y="433"/>
                  </a:lnTo>
                  <a:lnTo>
                    <a:pt x="682" y="435"/>
                  </a:lnTo>
                  <a:lnTo>
                    <a:pt x="680" y="435"/>
                  </a:lnTo>
                  <a:lnTo>
                    <a:pt x="675" y="437"/>
                  </a:lnTo>
                  <a:lnTo>
                    <a:pt x="675" y="440"/>
                  </a:lnTo>
                  <a:lnTo>
                    <a:pt x="673" y="442"/>
                  </a:lnTo>
                  <a:lnTo>
                    <a:pt x="671" y="444"/>
                  </a:lnTo>
                  <a:lnTo>
                    <a:pt x="671" y="444"/>
                  </a:lnTo>
                  <a:lnTo>
                    <a:pt x="671" y="444"/>
                  </a:lnTo>
                  <a:lnTo>
                    <a:pt x="673" y="446"/>
                  </a:lnTo>
                  <a:lnTo>
                    <a:pt x="675" y="446"/>
                  </a:lnTo>
                  <a:lnTo>
                    <a:pt x="675" y="449"/>
                  </a:lnTo>
                  <a:lnTo>
                    <a:pt x="673" y="451"/>
                  </a:lnTo>
                  <a:lnTo>
                    <a:pt x="673" y="455"/>
                  </a:lnTo>
                  <a:lnTo>
                    <a:pt x="669" y="455"/>
                  </a:lnTo>
                  <a:lnTo>
                    <a:pt x="669" y="458"/>
                  </a:lnTo>
                  <a:lnTo>
                    <a:pt x="664" y="460"/>
                  </a:lnTo>
                  <a:lnTo>
                    <a:pt x="660" y="464"/>
                  </a:lnTo>
                  <a:lnTo>
                    <a:pt x="657" y="464"/>
                  </a:lnTo>
                  <a:lnTo>
                    <a:pt x="657" y="467"/>
                  </a:lnTo>
                  <a:lnTo>
                    <a:pt x="655" y="467"/>
                  </a:lnTo>
                  <a:lnTo>
                    <a:pt x="655" y="469"/>
                  </a:lnTo>
                  <a:lnTo>
                    <a:pt x="653" y="469"/>
                  </a:lnTo>
                  <a:lnTo>
                    <a:pt x="653" y="469"/>
                  </a:lnTo>
                  <a:lnTo>
                    <a:pt x="650" y="469"/>
                  </a:lnTo>
                  <a:lnTo>
                    <a:pt x="650" y="469"/>
                  </a:lnTo>
                  <a:lnTo>
                    <a:pt x="648" y="469"/>
                  </a:lnTo>
                  <a:lnTo>
                    <a:pt x="646" y="469"/>
                  </a:lnTo>
                  <a:lnTo>
                    <a:pt x="646" y="469"/>
                  </a:lnTo>
                  <a:lnTo>
                    <a:pt x="644" y="474"/>
                  </a:lnTo>
                  <a:lnTo>
                    <a:pt x="644" y="476"/>
                  </a:lnTo>
                  <a:lnTo>
                    <a:pt x="646" y="476"/>
                  </a:lnTo>
                  <a:lnTo>
                    <a:pt x="648" y="478"/>
                  </a:lnTo>
                  <a:lnTo>
                    <a:pt x="648" y="476"/>
                  </a:lnTo>
                  <a:lnTo>
                    <a:pt x="648" y="476"/>
                  </a:lnTo>
                  <a:lnTo>
                    <a:pt x="650" y="478"/>
                  </a:lnTo>
                  <a:lnTo>
                    <a:pt x="650" y="478"/>
                  </a:lnTo>
                  <a:lnTo>
                    <a:pt x="648" y="478"/>
                  </a:lnTo>
                  <a:lnTo>
                    <a:pt x="648" y="478"/>
                  </a:lnTo>
                  <a:lnTo>
                    <a:pt x="648" y="478"/>
                  </a:lnTo>
                  <a:lnTo>
                    <a:pt x="646" y="480"/>
                  </a:lnTo>
                  <a:lnTo>
                    <a:pt x="648" y="483"/>
                  </a:lnTo>
                  <a:lnTo>
                    <a:pt x="650" y="483"/>
                  </a:lnTo>
                  <a:lnTo>
                    <a:pt x="648" y="485"/>
                  </a:lnTo>
                  <a:lnTo>
                    <a:pt x="646" y="487"/>
                  </a:lnTo>
                  <a:lnTo>
                    <a:pt x="646" y="489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48" y="492"/>
                  </a:lnTo>
                  <a:lnTo>
                    <a:pt x="646" y="494"/>
                  </a:lnTo>
                  <a:lnTo>
                    <a:pt x="648" y="496"/>
                  </a:lnTo>
                  <a:lnTo>
                    <a:pt x="648" y="496"/>
                  </a:lnTo>
                  <a:lnTo>
                    <a:pt x="648" y="498"/>
                  </a:lnTo>
                  <a:lnTo>
                    <a:pt x="648" y="498"/>
                  </a:lnTo>
                  <a:lnTo>
                    <a:pt x="648" y="498"/>
                  </a:lnTo>
                  <a:lnTo>
                    <a:pt x="648" y="501"/>
                  </a:lnTo>
                  <a:lnTo>
                    <a:pt x="648" y="503"/>
                  </a:lnTo>
                  <a:lnTo>
                    <a:pt x="650" y="505"/>
                  </a:lnTo>
                  <a:lnTo>
                    <a:pt x="653" y="508"/>
                  </a:lnTo>
                  <a:lnTo>
                    <a:pt x="653" y="514"/>
                  </a:lnTo>
                  <a:lnTo>
                    <a:pt x="650" y="517"/>
                  </a:lnTo>
                  <a:lnTo>
                    <a:pt x="646" y="517"/>
                  </a:lnTo>
                  <a:lnTo>
                    <a:pt x="646" y="517"/>
                  </a:lnTo>
                  <a:lnTo>
                    <a:pt x="646" y="519"/>
                  </a:lnTo>
                  <a:lnTo>
                    <a:pt x="644" y="517"/>
                  </a:lnTo>
                  <a:lnTo>
                    <a:pt x="641" y="519"/>
                  </a:lnTo>
                  <a:lnTo>
                    <a:pt x="641" y="519"/>
                  </a:lnTo>
                  <a:lnTo>
                    <a:pt x="639" y="521"/>
                  </a:lnTo>
                  <a:lnTo>
                    <a:pt x="637" y="519"/>
                  </a:lnTo>
                  <a:lnTo>
                    <a:pt x="637" y="521"/>
                  </a:lnTo>
                  <a:lnTo>
                    <a:pt x="637" y="521"/>
                  </a:lnTo>
                  <a:lnTo>
                    <a:pt x="637" y="523"/>
                  </a:lnTo>
                  <a:lnTo>
                    <a:pt x="637" y="526"/>
                  </a:lnTo>
                  <a:lnTo>
                    <a:pt x="637" y="526"/>
                  </a:lnTo>
                  <a:lnTo>
                    <a:pt x="639" y="526"/>
                  </a:lnTo>
                  <a:lnTo>
                    <a:pt x="639" y="526"/>
                  </a:lnTo>
                  <a:lnTo>
                    <a:pt x="639" y="528"/>
                  </a:lnTo>
                  <a:lnTo>
                    <a:pt x="639" y="526"/>
                  </a:lnTo>
                  <a:lnTo>
                    <a:pt x="637" y="526"/>
                  </a:lnTo>
                  <a:lnTo>
                    <a:pt x="637" y="528"/>
                  </a:lnTo>
                  <a:lnTo>
                    <a:pt x="639" y="530"/>
                  </a:lnTo>
                  <a:lnTo>
                    <a:pt x="637" y="530"/>
                  </a:lnTo>
                  <a:lnTo>
                    <a:pt x="637" y="530"/>
                  </a:lnTo>
                  <a:lnTo>
                    <a:pt x="635" y="533"/>
                  </a:lnTo>
                  <a:lnTo>
                    <a:pt x="632" y="533"/>
                  </a:lnTo>
                  <a:lnTo>
                    <a:pt x="632" y="533"/>
                  </a:lnTo>
                  <a:lnTo>
                    <a:pt x="630" y="533"/>
                  </a:lnTo>
                  <a:lnTo>
                    <a:pt x="630" y="533"/>
                  </a:lnTo>
                  <a:lnTo>
                    <a:pt x="628" y="533"/>
                  </a:lnTo>
                  <a:lnTo>
                    <a:pt x="626" y="535"/>
                  </a:lnTo>
                  <a:lnTo>
                    <a:pt x="623" y="535"/>
                  </a:lnTo>
                  <a:lnTo>
                    <a:pt x="623" y="535"/>
                  </a:lnTo>
                  <a:lnTo>
                    <a:pt x="621" y="542"/>
                  </a:lnTo>
                  <a:lnTo>
                    <a:pt x="619" y="542"/>
                  </a:lnTo>
                  <a:lnTo>
                    <a:pt x="616" y="537"/>
                  </a:lnTo>
                  <a:lnTo>
                    <a:pt x="607" y="533"/>
                  </a:lnTo>
                  <a:lnTo>
                    <a:pt x="605" y="533"/>
                  </a:lnTo>
                  <a:lnTo>
                    <a:pt x="603" y="533"/>
                  </a:lnTo>
                  <a:lnTo>
                    <a:pt x="603" y="533"/>
                  </a:lnTo>
                  <a:lnTo>
                    <a:pt x="603" y="533"/>
                  </a:lnTo>
                  <a:lnTo>
                    <a:pt x="601" y="535"/>
                  </a:lnTo>
                  <a:lnTo>
                    <a:pt x="598" y="535"/>
                  </a:lnTo>
                  <a:lnTo>
                    <a:pt x="598" y="535"/>
                  </a:lnTo>
                  <a:lnTo>
                    <a:pt x="598" y="535"/>
                  </a:lnTo>
                  <a:lnTo>
                    <a:pt x="596" y="535"/>
                  </a:lnTo>
                  <a:lnTo>
                    <a:pt x="596" y="535"/>
                  </a:lnTo>
                  <a:lnTo>
                    <a:pt x="594" y="533"/>
                  </a:lnTo>
                  <a:lnTo>
                    <a:pt x="592" y="530"/>
                  </a:lnTo>
                  <a:lnTo>
                    <a:pt x="587" y="530"/>
                  </a:lnTo>
                  <a:lnTo>
                    <a:pt x="582" y="530"/>
                  </a:lnTo>
                  <a:lnTo>
                    <a:pt x="580" y="530"/>
                  </a:lnTo>
                  <a:lnTo>
                    <a:pt x="578" y="533"/>
                  </a:lnTo>
                  <a:lnTo>
                    <a:pt x="578" y="533"/>
                  </a:lnTo>
                  <a:lnTo>
                    <a:pt x="573" y="535"/>
                  </a:lnTo>
                  <a:lnTo>
                    <a:pt x="571" y="537"/>
                  </a:lnTo>
                  <a:lnTo>
                    <a:pt x="571" y="539"/>
                  </a:lnTo>
                  <a:lnTo>
                    <a:pt x="569" y="542"/>
                  </a:lnTo>
                  <a:lnTo>
                    <a:pt x="569" y="544"/>
                  </a:lnTo>
                  <a:lnTo>
                    <a:pt x="569" y="544"/>
                  </a:lnTo>
                  <a:lnTo>
                    <a:pt x="569" y="546"/>
                  </a:lnTo>
                  <a:lnTo>
                    <a:pt x="571" y="546"/>
                  </a:lnTo>
                  <a:lnTo>
                    <a:pt x="571" y="548"/>
                  </a:lnTo>
                  <a:lnTo>
                    <a:pt x="573" y="548"/>
                  </a:lnTo>
                  <a:lnTo>
                    <a:pt x="576" y="548"/>
                  </a:lnTo>
                  <a:lnTo>
                    <a:pt x="576" y="548"/>
                  </a:lnTo>
                  <a:lnTo>
                    <a:pt x="576" y="548"/>
                  </a:lnTo>
                  <a:lnTo>
                    <a:pt x="573" y="551"/>
                  </a:lnTo>
                  <a:lnTo>
                    <a:pt x="573" y="551"/>
                  </a:lnTo>
                  <a:lnTo>
                    <a:pt x="571" y="551"/>
                  </a:lnTo>
                  <a:lnTo>
                    <a:pt x="569" y="551"/>
                  </a:lnTo>
                  <a:lnTo>
                    <a:pt x="569" y="551"/>
                  </a:lnTo>
                  <a:lnTo>
                    <a:pt x="567" y="548"/>
                  </a:lnTo>
                  <a:lnTo>
                    <a:pt x="567" y="548"/>
                  </a:lnTo>
                  <a:lnTo>
                    <a:pt x="564" y="551"/>
                  </a:lnTo>
                  <a:lnTo>
                    <a:pt x="564" y="551"/>
                  </a:lnTo>
                  <a:lnTo>
                    <a:pt x="564" y="551"/>
                  </a:lnTo>
                  <a:lnTo>
                    <a:pt x="562" y="548"/>
                  </a:lnTo>
                  <a:lnTo>
                    <a:pt x="562" y="548"/>
                  </a:lnTo>
                  <a:lnTo>
                    <a:pt x="562" y="548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55" y="544"/>
                  </a:lnTo>
                  <a:lnTo>
                    <a:pt x="555" y="544"/>
                  </a:lnTo>
                  <a:lnTo>
                    <a:pt x="555" y="544"/>
                  </a:lnTo>
                  <a:lnTo>
                    <a:pt x="555" y="546"/>
                  </a:lnTo>
                  <a:lnTo>
                    <a:pt x="553" y="546"/>
                  </a:lnTo>
                  <a:lnTo>
                    <a:pt x="553" y="546"/>
                  </a:lnTo>
                  <a:lnTo>
                    <a:pt x="553" y="544"/>
                  </a:lnTo>
                  <a:lnTo>
                    <a:pt x="546" y="542"/>
                  </a:lnTo>
                  <a:lnTo>
                    <a:pt x="546" y="542"/>
                  </a:lnTo>
                  <a:lnTo>
                    <a:pt x="544" y="539"/>
                  </a:lnTo>
                  <a:lnTo>
                    <a:pt x="544" y="542"/>
                  </a:lnTo>
                  <a:lnTo>
                    <a:pt x="542" y="539"/>
                  </a:lnTo>
                  <a:lnTo>
                    <a:pt x="542" y="539"/>
                  </a:lnTo>
                  <a:lnTo>
                    <a:pt x="539" y="537"/>
                  </a:lnTo>
                  <a:lnTo>
                    <a:pt x="535" y="535"/>
                  </a:lnTo>
                  <a:lnTo>
                    <a:pt x="533" y="535"/>
                  </a:lnTo>
                  <a:lnTo>
                    <a:pt x="533" y="535"/>
                  </a:lnTo>
                  <a:lnTo>
                    <a:pt x="530" y="533"/>
                  </a:lnTo>
                  <a:lnTo>
                    <a:pt x="526" y="530"/>
                  </a:lnTo>
                  <a:lnTo>
                    <a:pt x="517" y="526"/>
                  </a:lnTo>
                  <a:lnTo>
                    <a:pt x="508" y="523"/>
                  </a:lnTo>
                  <a:lnTo>
                    <a:pt x="501" y="523"/>
                  </a:lnTo>
                  <a:lnTo>
                    <a:pt x="492" y="523"/>
                  </a:lnTo>
                  <a:lnTo>
                    <a:pt x="489" y="523"/>
                  </a:lnTo>
                  <a:lnTo>
                    <a:pt x="489" y="523"/>
                  </a:lnTo>
                  <a:lnTo>
                    <a:pt x="487" y="526"/>
                  </a:lnTo>
                  <a:lnTo>
                    <a:pt x="487" y="526"/>
                  </a:lnTo>
                  <a:lnTo>
                    <a:pt x="485" y="528"/>
                  </a:lnTo>
                  <a:lnTo>
                    <a:pt x="485" y="528"/>
                  </a:lnTo>
                  <a:lnTo>
                    <a:pt x="483" y="528"/>
                  </a:lnTo>
                  <a:lnTo>
                    <a:pt x="476" y="528"/>
                  </a:lnTo>
                  <a:lnTo>
                    <a:pt x="469" y="530"/>
                  </a:lnTo>
                  <a:lnTo>
                    <a:pt x="462" y="533"/>
                  </a:lnTo>
                  <a:lnTo>
                    <a:pt x="458" y="535"/>
                  </a:lnTo>
                  <a:lnTo>
                    <a:pt x="453" y="537"/>
                  </a:lnTo>
                  <a:lnTo>
                    <a:pt x="446" y="544"/>
                  </a:lnTo>
                  <a:lnTo>
                    <a:pt x="446" y="546"/>
                  </a:lnTo>
                  <a:lnTo>
                    <a:pt x="444" y="548"/>
                  </a:lnTo>
                  <a:lnTo>
                    <a:pt x="444" y="551"/>
                  </a:lnTo>
                  <a:lnTo>
                    <a:pt x="442" y="551"/>
                  </a:lnTo>
                  <a:lnTo>
                    <a:pt x="437" y="551"/>
                  </a:lnTo>
                  <a:lnTo>
                    <a:pt x="435" y="551"/>
                  </a:lnTo>
                  <a:lnTo>
                    <a:pt x="435" y="551"/>
                  </a:lnTo>
                  <a:lnTo>
                    <a:pt x="431" y="551"/>
                  </a:lnTo>
                  <a:lnTo>
                    <a:pt x="431" y="548"/>
                  </a:lnTo>
                  <a:lnTo>
                    <a:pt x="428" y="544"/>
                  </a:lnTo>
                  <a:lnTo>
                    <a:pt x="428" y="544"/>
                  </a:lnTo>
                  <a:lnTo>
                    <a:pt x="426" y="537"/>
                  </a:lnTo>
                  <a:lnTo>
                    <a:pt x="421" y="528"/>
                  </a:lnTo>
                  <a:lnTo>
                    <a:pt x="412" y="514"/>
                  </a:lnTo>
                  <a:lnTo>
                    <a:pt x="403" y="505"/>
                  </a:lnTo>
                  <a:lnTo>
                    <a:pt x="394" y="496"/>
                  </a:lnTo>
                  <a:lnTo>
                    <a:pt x="390" y="494"/>
                  </a:lnTo>
                  <a:lnTo>
                    <a:pt x="383" y="489"/>
                  </a:lnTo>
                  <a:lnTo>
                    <a:pt x="378" y="487"/>
                  </a:lnTo>
                  <a:lnTo>
                    <a:pt x="374" y="487"/>
                  </a:lnTo>
                  <a:lnTo>
                    <a:pt x="369" y="487"/>
                  </a:lnTo>
                  <a:lnTo>
                    <a:pt x="367" y="487"/>
                  </a:lnTo>
                  <a:lnTo>
                    <a:pt x="365" y="487"/>
                  </a:lnTo>
                  <a:lnTo>
                    <a:pt x="360" y="487"/>
                  </a:lnTo>
                  <a:lnTo>
                    <a:pt x="358" y="487"/>
                  </a:lnTo>
                  <a:lnTo>
                    <a:pt x="356" y="487"/>
                  </a:lnTo>
                  <a:lnTo>
                    <a:pt x="356" y="489"/>
                  </a:lnTo>
                  <a:lnTo>
                    <a:pt x="356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1" y="487"/>
                  </a:lnTo>
                  <a:lnTo>
                    <a:pt x="351" y="487"/>
                  </a:lnTo>
                  <a:lnTo>
                    <a:pt x="349" y="487"/>
                  </a:lnTo>
                  <a:lnTo>
                    <a:pt x="344" y="483"/>
                  </a:lnTo>
                  <a:lnTo>
                    <a:pt x="338" y="478"/>
                  </a:lnTo>
                  <a:lnTo>
                    <a:pt x="331" y="476"/>
                  </a:lnTo>
                  <a:lnTo>
                    <a:pt x="328" y="474"/>
                  </a:lnTo>
                  <a:lnTo>
                    <a:pt x="324" y="474"/>
                  </a:lnTo>
                  <a:lnTo>
                    <a:pt x="319" y="476"/>
                  </a:lnTo>
                  <a:lnTo>
                    <a:pt x="319" y="478"/>
                  </a:lnTo>
                  <a:lnTo>
                    <a:pt x="319" y="478"/>
                  </a:lnTo>
                  <a:lnTo>
                    <a:pt x="319" y="478"/>
                  </a:lnTo>
                  <a:lnTo>
                    <a:pt x="319" y="478"/>
                  </a:lnTo>
                  <a:lnTo>
                    <a:pt x="317" y="478"/>
                  </a:lnTo>
                  <a:lnTo>
                    <a:pt x="319" y="478"/>
                  </a:lnTo>
                  <a:lnTo>
                    <a:pt x="317" y="478"/>
                  </a:lnTo>
                  <a:lnTo>
                    <a:pt x="315" y="478"/>
                  </a:lnTo>
                  <a:lnTo>
                    <a:pt x="315" y="476"/>
                  </a:lnTo>
                  <a:lnTo>
                    <a:pt x="310" y="469"/>
                  </a:lnTo>
                  <a:lnTo>
                    <a:pt x="308" y="467"/>
                  </a:lnTo>
                  <a:lnTo>
                    <a:pt x="306" y="464"/>
                  </a:lnTo>
                  <a:lnTo>
                    <a:pt x="306" y="462"/>
                  </a:lnTo>
                  <a:lnTo>
                    <a:pt x="304" y="458"/>
                  </a:lnTo>
                  <a:lnTo>
                    <a:pt x="297" y="449"/>
                  </a:lnTo>
                  <a:lnTo>
                    <a:pt x="290" y="440"/>
                  </a:lnTo>
                  <a:lnTo>
                    <a:pt x="285" y="435"/>
                  </a:lnTo>
                  <a:lnTo>
                    <a:pt x="285" y="435"/>
                  </a:lnTo>
                  <a:lnTo>
                    <a:pt x="285" y="435"/>
                  </a:lnTo>
                  <a:lnTo>
                    <a:pt x="281" y="430"/>
                  </a:lnTo>
                  <a:lnTo>
                    <a:pt x="276" y="426"/>
                  </a:lnTo>
                  <a:lnTo>
                    <a:pt x="270" y="417"/>
                  </a:lnTo>
                  <a:lnTo>
                    <a:pt x="270" y="417"/>
                  </a:lnTo>
                  <a:lnTo>
                    <a:pt x="263" y="412"/>
                  </a:lnTo>
                  <a:lnTo>
                    <a:pt x="258" y="408"/>
                  </a:lnTo>
                  <a:lnTo>
                    <a:pt x="256" y="406"/>
                  </a:lnTo>
                  <a:lnTo>
                    <a:pt x="254" y="403"/>
                  </a:lnTo>
                  <a:lnTo>
                    <a:pt x="249" y="399"/>
                  </a:lnTo>
                  <a:lnTo>
                    <a:pt x="238" y="392"/>
                  </a:lnTo>
                  <a:lnTo>
                    <a:pt x="224" y="385"/>
                  </a:lnTo>
                  <a:lnTo>
                    <a:pt x="222" y="383"/>
                  </a:lnTo>
                  <a:lnTo>
                    <a:pt x="222" y="383"/>
                  </a:lnTo>
                  <a:lnTo>
                    <a:pt x="222" y="383"/>
                  </a:lnTo>
                  <a:lnTo>
                    <a:pt x="217" y="383"/>
                  </a:lnTo>
                  <a:lnTo>
                    <a:pt x="213" y="381"/>
                  </a:lnTo>
                  <a:lnTo>
                    <a:pt x="211" y="381"/>
                  </a:lnTo>
                  <a:lnTo>
                    <a:pt x="211" y="378"/>
                  </a:lnTo>
                  <a:lnTo>
                    <a:pt x="208" y="378"/>
                  </a:lnTo>
                  <a:lnTo>
                    <a:pt x="208" y="378"/>
                  </a:lnTo>
                  <a:lnTo>
                    <a:pt x="208" y="378"/>
                  </a:lnTo>
                  <a:lnTo>
                    <a:pt x="208" y="378"/>
                  </a:lnTo>
                  <a:lnTo>
                    <a:pt x="206" y="369"/>
                  </a:lnTo>
                  <a:lnTo>
                    <a:pt x="206" y="367"/>
                  </a:lnTo>
                  <a:lnTo>
                    <a:pt x="206" y="365"/>
                  </a:lnTo>
                  <a:lnTo>
                    <a:pt x="204" y="356"/>
                  </a:lnTo>
                  <a:lnTo>
                    <a:pt x="197" y="340"/>
                  </a:lnTo>
                  <a:lnTo>
                    <a:pt x="192" y="331"/>
                  </a:lnTo>
                  <a:lnTo>
                    <a:pt x="186" y="322"/>
                  </a:lnTo>
                  <a:lnTo>
                    <a:pt x="183" y="319"/>
                  </a:lnTo>
                  <a:lnTo>
                    <a:pt x="179" y="317"/>
                  </a:lnTo>
                  <a:lnTo>
                    <a:pt x="177" y="315"/>
                  </a:lnTo>
                  <a:lnTo>
                    <a:pt x="174" y="315"/>
                  </a:lnTo>
                  <a:lnTo>
                    <a:pt x="174" y="315"/>
                  </a:lnTo>
                  <a:lnTo>
                    <a:pt x="170" y="313"/>
                  </a:lnTo>
                  <a:lnTo>
                    <a:pt x="168" y="310"/>
                  </a:lnTo>
                  <a:lnTo>
                    <a:pt x="163" y="308"/>
                  </a:lnTo>
                  <a:lnTo>
                    <a:pt x="158" y="306"/>
                  </a:lnTo>
                  <a:lnTo>
                    <a:pt x="156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7" y="294"/>
                  </a:lnTo>
                  <a:lnTo>
                    <a:pt x="143" y="294"/>
                  </a:lnTo>
                  <a:lnTo>
                    <a:pt x="140" y="292"/>
                  </a:lnTo>
                  <a:lnTo>
                    <a:pt x="138" y="292"/>
                  </a:lnTo>
                  <a:lnTo>
                    <a:pt x="138" y="288"/>
                  </a:lnTo>
                  <a:lnTo>
                    <a:pt x="136" y="285"/>
                  </a:lnTo>
                  <a:lnTo>
                    <a:pt x="133" y="285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27" y="281"/>
                  </a:lnTo>
                  <a:lnTo>
                    <a:pt x="124" y="281"/>
                  </a:lnTo>
                  <a:lnTo>
                    <a:pt x="124" y="279"/>
                  </a:lnTo>
                  <a:lnTo>
                    <a:pt x="122" y="279"/>
                  </a:lnTo>
                  <a:lnTo>
                    <a:pt x="120" y="279"/>
                  </a:lnTo>
                  <a:lnTo>
                    <a:pt x="120" y="279"/>
                  </a:lnTo>
                  <a:lnTo>
                    <a:pt x="118" y="279"/>
                  </a:lnTo>
                  <a:lnTo>
                    <a:pt x="118" y="279"/>
                  </a:lnTo>
                  <a:lnTo>
                    <a:pt x="115" y="279"/>
                  </a:lnTo>
                  <a:lnTo>
                    <a:pt x="115" y="279"/>
                  </a:lnTo>
                  <a:lnTo>
                    <a:pt x="113" y="279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1" y="281"/>
                  </a:lnTo>
                  <a:lnTo>
                    <a:pt x="109" y="281"/>
                  </a:lnTo>
                  <a:lnTo>
                    <a:pt x="106" y="281"/>
                  </a:lnTo>
                  <a:lnTo>
                    <a:pt x="104" y="283"/>
                  </a:lnTo>
                  <a:lnTo>
                    <a:pt x="104" y="283"/>
                  </a:lnTo>
                  <a:lnTo>
                    <a:pt x="102" y="283"/>
                  </a:lnTo>
                  <a:lnTo>
                    <a:pt x="102" y="281"/>
                  </a:lnTo>
                  <a:lnTo>
                    <a:pt x="102" y="281"/>
                  </a:lnTo>
                  <a:lnTo>
                    <a:pt x="99" y="279"/>
                  </a:lnTo>
                  <a:lnTo>
                    <a:pt x="99" y="276"/>
                  </a:lnTo>
                  <a:lnTo>
                    <a:pt x="97" y="274"/>
                  </a:lnTo>
                  <a:lnTo>
                    <a:pt x="97" y="274"/>
                  </a:lnTo>
                  <a:lnTo>
                    <a:pt x="97" y="272"/>
                  </a:lnTo>
                  <a:lnTo>
                    <a:pt x="97" y="269"/>
                  </a:lnTo>
                  <a:lnTo>
                    <a:pt x="95" y="267"/>
                  </a:lnTo>
                  <a:lnTo>
                    <a:pt x="95" y="267"/>
                  </a:lnTo>
                  <a:lnTo>
                    <a:pt x="93" y="265"/>
                  </a:lnTo>
                  <a:lnTo>
                    <a:pt x="90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88" y="260"/>
                  </a:lnTo>
                  <a:lnTo>
                    <a:pt x="88" y="260"/>
                  </a:lnTo>
                  <a:lnTo>
                    <a:pt x="88" y="260"/>
                  </a:lnTo>
                  <a:lnTo>
                    <a:pt x="88" y="260"/>
                  </a:lnTo>
                  <a:lnTo>
                    <a:pt x="88" y="256"/>
                  </a:lnTo>
                  <a:lnTo>
                    <a:pt x="86" y="256"/>
                  </a:lnTo>
                  <a:lnTo>
                    <a:pt x="86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1"/>
                  </a:lnTo>
                  <a:lnTo>
                    <a:pt x="84" y="251"/>
                  </a:lnTo>
                  <a:lnTo>
                    <a:pt x="81" y="251"/>
                  </a:lnTo>
                  <a:lnTo>
                    <a:pt x="81" y="249"/>
                  </a:lnTo>
                  <a:lnTo>
                    <a:pt x="77" y="245"/>
                  </a:lnTo>
                  <a:lnTo>
                    <a:pt x="77" y="242"/>
                  </a:lnTo>
                  <a:lnTo>
                    <a:pt x="75" y="240"/>
                  </a:lnTo>
                  <a:lnTo>
                    <a:pt x="75" y="238"/>
                  </a:lnTo>
                  <a:lnTo>
                    <a:pt x="75" y="235"/>
                  </a:lnTo>
                  <a:lnTo>
                    <a:pt x="77" y="235"/>
                  </a:lnTo>
                  <a:lnTo>
                    <a:pt x="77" y="233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772" y="2346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4094" y="2042"/>
              <a:ext cx="460" cy="422"/>
            </a:xfrm>
            <a:custGeom>
              <a:avLst/>
              <a:gdLst/>
              <a:ahLst/>
              <a:cxnLst>
                <a:cxn ang="0">
                  <a:pos x="77" y="243"/>
                </a:cxn>
                <a:cxn ang="0">
                  <a:pos x="52" y="225"/>
                </a:cxn>
                <a:cxn ang="0">
                  <a:pos x="39" y="191"/>
                </a:cxn>
                <a:cxn ang="0">
                  <a:pos x="30" y="162"/>
                </a:cxn>
                <a:cxn ang="0">
                  <a:pos x="27" y="134"/>
                </a:cxn>
                <a:cxn ang="0">
                  <a:pos x="41" y="118"/>
                </a:cxn>
                <a:cxn ang="0">
                  <a:pos x="52" y="118"/>
                </a:cxn>
                <a:cxn ang="0">
                  <a:pos x="75" y="121"/>
                </a:cxn>
                <a:cxn ang="0">
                  <a:pos x="86" y="109"/>
                </a:cxn>
                <a:cxn ang="0">
                  <a:pos x="84" y="93"/>
                </a:cxn>
                <a:cxn ang="0">
                  <a:pos x="79" y="80"/>
                </a:cxn>
                <a:cxn ang="0">
                  <a:pos x="98" y="71"/>
                </a:cxn>
                <a:cxn ang="0">
                  <a:pos x="111" y="62"/>
                </a:cxn>
                <a:cxn ang="0">
                  <a:pos x="123" y="32"/>
                </a:cxn>
                <a:cxn ang="0">
                  <a:pos x="143" y="35"/>
                </a:cxn>
                <a:cxn ang="0">
                  <a:pos x="154" y="35"/>
                </a:cxn>
                <a:cxn ang="0">
                  <a:pos x="177" y="14"/>
                </a:cxn>
                <a:cxn ang="0">
                  <a:pos x="209" y="3"/>
                </a:cxn>
                <a:cxn ang="0">
                  <a:pos x="236" y="48"/>
                </a:cxn>
                <a:cxn ang="0">
                  <a:pos x="261" y="96"/>
                </a:cxn>
                <a:cxn ang="0">
                  <a:pos x="309" y="148"/>
                </a:cxn>
                <a:cxn ang="0">
                  <a:pos x="354" y="180"/>
                </a:cxn>
                <a:cxn ang="0">
                  <a:pos x="361" y="182"/>
                </a:cxn>
                <a:cxn ang="0">
                  <a:pos x="377" y="202"/>
                </a:cxn>
                <a:cxn ang="0">
                  <a:pos x="395" y="220"/>
                </a:cxn>
                <a:cxn ang="0">
                  <a:pos x="438" y="239"/>
                </a:cxn>
                <a:cxn ang="0">
                  <a:pos x="440" y="248"/>
                </a:cxn>
                <a:cxn ang="0">
                  <a:pos x="442" y="264"/>
                </a:cxn>
                <a:cxn ang="0">
                  <a:pos x="454" y="293"/>
                </a:cxn>
                <a:cxn ang="0">
                  <a:pos x="433" y="325"/>
                </a:cxn>
                <a:cxn ang="0">
                  <a:pos x="417" y="350"/>
                </a:cxn>
                <a:cxn ang="0">
                  <a:pos x="401" y="372"/>
                </a:cxn>
                <a:cxn ang="0">
                  <a:pos x="381" y="386"/>
                </a:cxn>
                <a:cxn ang="0">
                  <a:pos x="372" y="359"/>
                </a:cxn>
                <a:cxn ang="0">
                  <a:pos x="356" y="352"/>
                </a:cxn>
                <a:cxn ang="0">
                  <a:pos x="340" y="343"/>
                </a:cxn>
                <a:cxn ang="0">
                  <a:pos x="324" y="347"/>
                </a:cxn>
                <a:cxn ang="0">
                  <a:pos x="318" y="359"/>
                </a:cxn>
                <a:cxn ang="0">
                  <a:pos x="304" y="366"/>
                </a:cxn>
                <a:cxn ang="0">
                  <a:pos x="306" y="381"/>
                </a:cxn>
                <a:cxn ang="0">
                  <a:pos x="309" y="395"/>
                </a:cxn>
                <a:cxn ang="0">
                  <a:pos x="299" y="397"/>
                </a:cxn>
                <a:cxn ang="0">
                  <a:pos x="288" y="404"/>
                </a:cxn>
                <a:cxn ang="0">
                  <a:pos x="270" y="413"/>
                </a:cxn>
                <a:cxn ang="0">
                  <a:pos x="245" y="415"/>
                </a:cxn>
                <a:cxn ang="0">
                  <a:pos x="225" y="406"/>
                </a:cxn>
                <a:cxn ang="0">
                  <a:pos x="200" y="402"/>
                </a:cxn>
                <a:cxn ang="0">
                  <a:pos x="184" y="391"/>
                </a:cxn>
                <a:cxn ang="0">
                  <a:pos x="159" y="397"/>
                </a:cxn>
                <a:cxn ang="0">
                  <a:pos x="127" y="386"/>
                </a:cxn>
                <a:cxn ang="0">
                  <a:pos x="100" y="384"/>
                </a:cxn>
                <a:cxn ang="0">
                  <a:pos x="93" y="366"/>
                </a:cxn>
                <a:cxn ang="0">
                  <a:pos x="89" y="347"/>
                </a:cxn>
                <a:cxn ang="0">
                  <a:pos x="66" y="332"/>
                </a:cxn>
                <a:cxn ang="0">
                  <a:pos x="39" y="320"/>
                </a:cxn>
                <a:cxn ang="0">
                  <a:pos x="9" y="316"/>
                </a:cxn>
                <a:cxn ang="0">
                  <a:pos x="2" y="284"/>
                </a:cxn>
                <a:cxn ang="0">
                  <a:pos x="18" y="270"/>
                </a:cxn>
                <a:cxn ang="0">
                  <a:pos x="25" y="261"/>
                </a:cxn>
                <a:cxn ang="0">
                  <a:pos x="43" y="268"/>
                </a:cxn>
                <a:cxn ang="0">
                  <a:pos x="64" y="273"/>
                </a:cxn>
                <a:cxn ang="0">
                  <a:pos x="77" y="268"/>
                </a:cxn>
                <a:cxn ang="0">
                  <a:pos x="93" y="257"/>
                </a:cxn>
              </a:cxnLst>
              <a:rect l="0" t="0" r="r" b="b"/>
              <a:pathLst>
                <a:path w="460" h="422">
                  <a:moveTo>
                    <a:pt x="93" y="257"/>
                  </a:moveTo>
                  <a:lnTo>
                    <a:pt x="91" y="254"/>
                  </a:lnTo>
                  <a:lnTo>
                    <a:pt x="91" y="254"/>
                  </a:lnTo>
                  <a:lnTo>
                    <a:pt x="89" y="254"/>
                  </a:lnTo>
                  <a:lnTo>
                    <a:pt x="86" y="252"/>
                  </a:lnTo>
                  <a:lnTo>
                    <a:pt x="84" y="254"/>
                  </a:lnTo>
                  <a:lnTo>
                    <a:pt x="82" y="250"/>
                  </a:lnTo>
                  <a:lnTo>
                    <a:pt x="79" y="248"/>
                  </a:lnTo>
                  <a:lnTo>
                    <a:pt x="82" y="245"/>
                  </a:lnTo>
                  <a:lnTo>
                    <a:pt x="79" y="243"/>
                  </a:lnTo>
                  <a:lnTo>
                    <a:pt x="77" y="243"/>
                  </a:lnTo>
                  <a:lnTo>
                    <a:pt x="77" y="241"/>
                  </a:lnTo>
                  <a:lnTo>
                    <a:pt x="70" y="241"/>
                  </a:lnTo>
                  <a:lnTo>
                    <a:pt x="68" y="241"/>
                  </a:lnTo>
                  <a:lnTo>
                    <a:pt x="66" y="239"/>
                  </a:lnTo>
                  <a:lnTo>
                    <a:pt x="64" y="236"/>
                  </a:lnTo>
                  <a:lnTo>
                    <a:pt x="64" y="234"/>
                  </a:lnTo>
                  <a:lnTo>
                    <a:pt x="64" y="232"/>
                  </a:lnTo>
                  <a:lnTo>
                    <a:pt x="61" y="232"/>
                  </a:lnTo>
                  <a:lnTo>
                    <a:pt x="59" y="230"/>
                  </a:lnTo>
                  <a:lnTo>
                    <a:pt x="55" y="227"/>
                  </a:lnTo>
                  <a:lnTo>
                    <a:pt x="52" y="225"/>
                  </a:lnTo>
                  <a:lnTo>
                    <a:pt x="50" y="211"/>
                  </a:lnTo>
                  <a:lnTo>
                    <a:pt x="48" y="211"/>
                  </a:lnTo>
                  <a:lnTo>
                    <a:pt x="43" y="207"/>
                  </a:lnTo>
                  <a:lnTo>
                    <a:pt x="41" y="207"/>
                  </a:lnTo>
                  <a:lnTo>
                    <a:pt x="39" y="205"/>
                  </a:lnTo>
                  <a:lnTo>
                    <a:pt x="39" y="202"/>
                  </a:lnTo>
                  <a:lnTo>
                    <a:pt x="34" y="200"/>
                  </a:lnTo>
                  <a:lnTo>
                    <a:pt x="32" y="200"/>
                  </a:lnTo>
                  <a:lnTo>
                    <a:pt x="32" y="198"/>
                  </a:lnTo>
                  <a:lnTo>
                    <a:pt x="34" y="196"/>
                  </a:lnTo>
                  <a:lnTo>
                    <a:pt x="39" y="191"/>
                  </a:lnTo>
                  <a:lnTo>
                    <a:pt x="39" y="189"/>
                  </a:lnTo>
                  <a:lnTo>
                    <a:pt x="41" y="186"/>
                  </a:lnTo>
                  <a:lnTo>
                    <a:pt x="39" y="184"/>
                  </a:lnTo>
                  <a:lnTo>
                    <a:pt x="39" y="182"/>
                  </a:lnTo>
                  <a:lnTo>
                    <a:pt x="39" y="182"/>
                  </a:lnTo>
                  <a:lnTo>
                    <a:pt x="32" y="180"/>
                  </a:lnTo>
                  <a:lnTo>
                    <a:pt x="23" y="171"/>
                  </a:lnTo>
                  <a:lnTo>
                    <a:pt x="21" y="168"/>
                  </a:lnTo>
                  <a:lnTo>
                    <a:pt x="25" y="162"/>
                  </a:lnTo>
                  <a:lnTo>
                    <a:pt x="27" y="162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4" y="155"/>
                  </a:lnTo>
                  <a:lnTo>
                    <a:pt x="34" y="15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2" y="143"/>
                  </a:lnTo>
                  <a:lnTo>
                    <a:pt x="32" y="141"/>
                  </a:lnTo>
                  <a:lnTo>
                    <a:pt x="30" y="141"/>
                  </a:lnTo>
                  <a:lnTo>
                    <a:pt x="30" y="139"/>
                  </a:lnTo>
                  <a:lnTo>
                    <a:pt x="30" y="139"/>
                  </a:lnTo>
                  <a:lnTo>
                    <a:pt x="27" y="134"/>
                  </a:lnTo>
                  <a:lnTo>
                    <a:pt x="30" y="134"/>
                  </a:lnTo>
                  <a:lnTo>
                    <a:pt x="32" y="132"/>
                  </a:lnTo>
                  <a:lnTo>
                    <a:pt x="32" y="132"/>
                  </a:lnTo>
                  <a:lnTo>
                    <a:pt x="34" y="132"/>
                  </a:lnTo>
                  <a:lnTo>
                    <a:pt x="32" y="125"/>
                  </a:lnTo>
                  <a:lnTo>
                    <a:pt x="36" y="121"/>
                  </a:lnTo>
                  <a:lnTo>
                    <a:pt x="3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8" y="121"/>
                  </a:lnTo>
                  <a:lnTo>
                    <a:pt x="50" y="121"/>
                  </a:lnTo>
                  <a:lnTo>
                    <a:pt x="50" y="121"/>
                  </a:lnTo>
                  <a:lnTo>
                    <a:pt x="52" y="121"/>
                  </a:lnTo>
                  <a:lnTo>
                    <a:pt x="52" y="121"/>
                  </a:lnTo>
                  <a:lnTo>
                    <a:pt x="52" y="118"/>
                  </a:lnTo>
                  <a:lnTo>
                    <a:pt x="59" y="118"/>
                  </a:lnTo>
                  <a:lnTo>
                    <a:pt x="61" y="118"/>
                  </a:lnTo>
                  <a:lnTo>
                    <a:pt x="64" y="123"/>
                  </a:lnTo>
                  <a:lnTo>
                    <a:pt x="64" y="123"/>
                  </a:lnTo>
                  <a:lnTo>
                    <a:pt x="64" y="121"/>
                  </a:lnTo>
                  <a:lnTo>
                    <a:pt x="66" y="121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70" y="118"/>
                  </a:lnTo>
                  <a:lnTo>
                    <a:pt x="73" y="118"/>
                  </a:lnTo>
                  <a:lnTo>
                    <a:pt x="75" y="121"/>
                  </a:lnTo>
                  <a:lnTo>
                    <a:pt x="77" y="118"/>
                  </a:lnTo>
                  <a:lnTo>
                    <a:pt x="79" y="118"/>
                  </a:lnTo>
                  <a:lnTo>
                    <a:pt x="79" y="118"/>
                  </a:lnTo>
                  <a:lnTo>
                    <a:pt x="82" y="118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9" y="114"/>
                  </a:lnTo>
                  <a:lnTo>
                    <a:pt x="89" y="114"/>
                  </a:lnTo>
                  <a:lnTo>
                    <a:pt x="89" y="114"/>
                  </a:lnTo>
                  <a:lnTo>
                    <a:pt x="89" y="114"/>
                  </a:lnTo>
                  <a:lnTo>
                    <a:pt x="86" y="109"/>
                  </a:lnTo>
                  <a:lnTo>
                    <a:pt x="89" y="107"/>
                  </a:lnTo>
                  <a:lnTo>
                    <a:pt x="89" y="105"/>
                  </a:lnTo>
                  <a:lnTo>
                    <a:pt x="89" y="103"/>
                  </a:lnTo>
                  <a:lnTo>
                    <a:pt x="91" y="100"/>
                  </a:lnTo>
                  <a:lnTo>
                    <a:pt x="91" y="98"/>
                  </a:lnTo>
                  <a:lnTo>
                    <a:pt x="91" y="98"/>
                  </a:lnTo>
                  <a:lnTo>
                    <a:pt x="91" y="96"/>
                  </a:lnTo>
                  <a:lnTo>
                    <a:pt x="91" y="96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4" y="93"/>
                  </a:lnTo>
                  <a:lnTo>
                    <a:pt x="84" y="93"/>
                  </a:lnTo>
                  <a:lnTo>
                    <a:pt x="82" y="93"/>
                  </a:lnTo>
                  <a:lnTo>
                    <a:pt x="79" y="91"/>
                  </a:lnTo>
                  <a:lnTo>
                    <a:pt x="79" y="91"/>
                  </a:lnTo>
                  <a:lnTo>
                    <a:pt x="77" y="89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5" y="80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79" y="80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6" y="80"/>
                  </a:lnTo>
                  <a:lnTo>
                    <a:pt x="89" y="80"/>
                  </a:lnTo>
                  <a:lnTo>
                    <a:pt x="91" y="78"/>
                  </a:lnTo>
                  <a:lnTo>
                    <a:pt x="93" y="75"/>
                  </a:lnTo>
                  <a:lnTo>
                    <a:pt x="95" y="73"/>
                  </a:lnTo>
                  <a:lnTo>
                    <a:pt x="98" y="75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98" y="71"/>
                  </a:lnTo>
                  <a:lnTo>
                    <a:pt x="98" y="69"/>
                  </a:lnTo>
                  <a:lnTo>
                    <a:pt x="98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2" y="64"/>
                  </a:lnTo>
                  <a:lnTo>
                    <a:pt x="104" y="62"/>
                  </a:lnTo>
                  <a:lnTo>
                    <a:pt x="104" y="64"/>
                  </a:lnTo>
                  <a:lnTo>
                    <a:pt x="109" y="64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3" y="59"/>
                  </a:lnTo>
                  <a:lnTo>
                    <a:pt x="113" y="57"/>
                  </a:lnTo>
                  <a:lnTo>
                    <a:pt x="113" y="57"/>
                  </a:lnTo>
                  <a:lnTo>
                    <a:pt x="113" y="57"/>
                  </a:lnTo>
                  <a:lnTo>
                    <a:pt x="113" y="55"/>
                  </a:lnTo>
                  <a:lnTo>
                    <a:pt x="113" y="50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20" y="41"/>
                  </a:lnTo>
                  <a:lnTo>
                    <a:pt x="120" y="32"/>
                  </a:lnTo>
                  <a:lnTo>
                    <a:pt x="123" y="32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8" y="37"/>
                  </a:lnTo>
                  <a:lnTo>
                    <a:pt x="138" y="35"/>
                  </a:lnTo>
                  <a:lnTo>
                    <a:pt x="141" y="35"/>
                  </a:lnTo>
                  <a:lnTo>
                    <a:pt x="143" y="35"/>
                  </a:lnTo>
                  <a:lnTo>
                    <a:pt x="143" y="32"/>
                  </a:lnTo>
                  <a:lnTo>
                    <a:pt x="145" y="32"/>
                  </a:lnTo>
                  <a:lnTo>
                    <a:pt x="145" y="32"/>
                  </a:lnTo>
                  <a:lnTo>
                    <a:pt x="145" y="35"/>
                  </a:lnTo>
                  <a:lnTo>
                    <a:pt x="145" y="35"/>
                  </a:lnTo>
                  <a:lnTo>
                    <a:pt x="148" y="37"/>
                  </a:lnTo>
                  <a:lnTo>
                    <a:pt x="148" y="37"/>
                  </a:lnTo>
                  <a:lnTo>
                    <a:pt x="150" y="37"/>
                  </a:lnTo>
                  <a:lnTo>
                    <a:pt x="150" y="35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57" y="32"/>
                  </a:lnTo>
                  <a:lnTo>
                    <a:pt x="163" y="28"/>
                  </a:lnTo>
                  <a:lnTo>
                    <a:pt x="163" y="25"/>
                  </a:lnTo>
                  <a:lnTo>
                    <a:pt x="163" y="25"/>
                  </a:lnTo>
                  <a:lnTo>
                    <a:pt x="166" y="21"/>
                  </a:lnTo>
                  <a:lnTo>
                    <a:pt x="163" y="21"/>
                  </a:lnTo>
                  <a:lnTo>
                    <a:pt x="163" y="19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72" y="16"/>
                  </a:lnTo>
                  <a:lnTo>
                    <a:pt x="177" y="14"/>
                  </a:lnTo>
                  <a:lnTo>
                    <a:pt x="179" y="14"/>
                  </a:lnTo>
                  <a:lnTo>
                    <a:pt x="182" y="14"/>
                  </a:lnTo>
                  <a:lnTo>
                    <a:pt x="182" y="14"/>
                  </a:lnTo>
                  <a:lnTo>
                    <a:pt x="186" y="12"/>
                  </a:lnTo>
                  <a:lnTo>
                    <a:pt x="191" y="10"/>
                  </a:lnTo>
                  <a:lnTo>
                    <a:pt x="191" y="7"/>
                  </a:lnTo>
                  <a:lnTo>
                    <a:pt x="197" y="5"/>
                  </a:lnTo>
                  <a:lnTo>
                    <a:pt x="197" y="5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9" y="3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8" y="0"/>
                  </a:lnTo>
                  <a:lnTo>
                    <a:pt x="222" y="19"/>
                  </a:lnTo>
                  <a:lnTo>
                    <a:pt x="225" y="28"/>
                  </a:lnTo>
                  <a:lnTo>
                    <a:pt x="227" y="35"/>
                  </a:lnTo>
                  <a:lnTo>
                    <a:pt x="229" y="39"/>
                  </a:lnTo>
                  <a:lnTo>
                    <a:pt x="234" y="48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4" y="48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6" y="50"/>
                  </a:lnTo>
                  <a:lnTo>
                    <a:pt x="236" y="53"/>
                  </a:lnTo>
                  <a:lnTo>
                    <a:pt x="240" y="62"/>
                  </a:lnTo>
                  <a:lnTo>
                    <a:pt x="245" y="71"/>
                  </a:lnTo>
                  <a:lnTo>
                    <a:pt x="250" y="75"/>
                  </a:lnTo>
                  <a:lnTo>
                    <a:pt x="254" y="82"/>
                  </a:lnTo>
                  <a:lnTo>
                    <a:pt x="259" y="89"/>
                  </a:lnTo>
                  <a:lnTo>
                    <a:pt x="261" y="96"/>
                  </a:lnTo>
                  <a:lnTo>
                    <a:pt x="261" y="96"/>
                  </a:lnTo>
                  <a:lnTo>
                    <a:pt x="265" y="103"/>
                  </a:lnTo>
                  <a:lnTo>
                    <a:pt x="270" y="107"/>
                  </a:lnTo>
                  <a:lnTo>
                    <a:pt x="274" y="114"/>
                  </a:lnTo>
                  <a:lnTo>
                    <a:pt x="284" y="123"/>
                  </a:lnTo>
                  <a:lnTo>
                    <a:pt x="286" y="125"/>
                  </a:lnTo>
                  <a:lnTo>
                    <a:pt x="295" y="137"/>
                  </a:lnTo>
                  <a:lnTo>
                    <a:pt x="304" y="143"/>
                  </a:lnTo>
                  <a:lnTo>
                    <a:pt x="306" y="146"/>
                  </a:lnTo>
                  <a:lnTo>
                    <a:pt x="306" y="143"/>
                  </a:lnTo>
                  <a:lnTo>
                    <a:pt x="309" y="148"/>
                  </a:lnTo>
                  <a:lnTo>
                    <a:pt x="313" y="152"/>
                  </a:lnTo>
                  <a:lnTo>
                    <a:pt x="320" y="157"/>
                  </a:lnTo>
                  <a:lnTo>
                    <a:pt x="331" y="164"/>
                  </a:lnTo>
                  <a:lnTo>
                    <a:pt x="345" y="173"/>
                  </a:lnTo>
                  <a:lnTo>
                    <a:pt x="347" y="173"/>
                  </a:lnTo>
                  <a:lnTo>
                    <a:pt x="347" y="173"/>
                  </a:lnTo>
                  <a:lnTo>
                    <a:pt x="349" y="175"/>
                  </a:lnTo>
                  <a:lnTo>
                    <a:pt x="352" y="175"/>
                  </a:lnTo>
                  <a:lnTo>
                    <a:pt x="352" y="175"/>
                  </a:lnTo>
                  <a:lnTo>
                    <a:pt x="354" y="177"/>
                  </a:lnTo>
                  <a:lnTo>
                    <a:pt x="354" y="180"/>
                  </a:lnTo>
                  <a:lnTo>
                    <a:pt x="358" y="180"/>
                  </a:lnTo>
                  <a:lnTo>
                    <a:pt x="361" y="182"/>
                  </a:lnTo>
                  <a:lnTo>
                    <a:pt x="358" y="180"/>
                  </a:lnTo>
                  <a:lnTo>
                    <a:pt x="358" y="180"/>
                  </a:lnTo>
                  <a:lnTo>
                    <a:pt x="358" y="180"/>
                  </a:lnTo>
                  <a:lnTo>
                    <a:pt x="356" y="180"/>
                  </a:lnTo>
                  <a:lnTo>
                    <a:pt x="356" y="180"/>
                  </a:lnTo>
                  <a:lnTo>
                    <a:pt x="356" y="182"/>
                  </a:lnTo>
                  <a:lnTo>
                    <a:pt x="356" y="184"/>
                  </a:lnTo>
                  <a:lnTo>
                    <a:pt x="356" y="184"/>
                  </a:lnTo>
                  <a:lnTo>
                    <a:pt x="361" y="182"/>
                  </a:lnTo>
                  <a:lnTo>
                    <a:pt x="356" y="184"/>
                  </a:lnTo>
                  <a:lnTo>
                    <a:pt x="361" y="189"/>
                  </a:lnTo>
                  <a:lnTo>
                    <a:pt x="361" y="189"/>
                  </a:lnTo>
                  <a:lnTo>
                    <a:pt x="361" y="189"/>
                  </a:lnTo>
                  <a:lnTo>
                    <a:pt x="361" y="191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70" y="198"/>
                  </a:lnTo>
                  <a:lnTo>
                    <a:pt x="370" y="200"/>
                  </a:lnTo>
                  <a:lnTo>
                    <a:pt x="374" y="202"/>
                  </a:lnTo>
                  <a:lnTo>
                    <a:pt x="377" y="202"/>
                  </a:lnTo>
                  <a:lnTo>
                    <a:pt x="381" y="209"/>
                  </a:lnTo>
                  <a:lnTo>
                    <a:pt x="383" y="209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86" y="216"/>
                  </a:lnTo>
                  <a:lnTo>
                    <a:pt x="390" y="218"/>
                  </a:lnTo>
                  <a:lnTo>
                    <a:pt x="395" y="220"/>
                  </a:lnTo>
                  <a:lnTo>
                    <a:pt x="392" y="220"/>
                  </a:lnTo>
                  <a:lnTo>
                    <a:pt x="392" y="220"/>
                  </a:lnTo>
                  <a:lnTo>
                    <a:pt x="395" y="220"/>
                  </a:lnTo>
                  <a:lnTo>
                    <a:pt x="395" y="220"/>
                  </a:lnTo>
                  <a:lnTo>
                    <a:pt x="406" y="227"/>
                  </a:lnTo>
                  <a:lnTo>
                    <a:pt x="411" y="230"/>
                  </a:lnTo>
                  <a:lnTo>
                    <a:pt x="417" y="232"/>
                  </a:lnTo>
                  <a:lnTo>
                    <a:pt x="422" y="234"/>
                  </a:lnTo>
                  <a:lnTo>
                    <a:pt x="429" y="236"/>
                  </a:lnTo>
                  <a:lnTo>
                    <a:pt x="433" y="236"/>
                  </a:lnTo>
                  <a:lnTo>
                    <a:pt x="433" y="239"/>
                  </a:lnTo>
                  <a:lnTo>
                    <a:pt x="435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40" y="239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8" y="236"/>
                  </a:lnTo>
                  <a:lnTo>
                    <a:pt x="440" y="239"/>
                  </a:lnTo>
                  <a:lnTo>
                    <a:pt x="440" y="241"/>
                  </a:lnTo>
                  <a:lnTo>
                    <a:pt x="440" y="241"/>
                  </a:lnTo>
                  <a:lnTo>
                    <a:pt x="440" y="243"/>
                  </a:lnTo>
                  <a:lnTo>
                    <a:pt x="442" y="245"/>
                  </a:lnTo>
                  <a:lnTo>
                    <a:pt x="440" y="248"/>
                  </a:lnTo>
                  <a:lnTo>
                    <a:pt x="442" y="252"/>
                  </a:lnTo>
                  <a:lnTo>
                    <a:pt x="442" y="252"/>
                  </a:lnTo>
                  <a:lnTo>
                    <a:pt x="442" y="254"/>
                  </a:lnTo>
                  <a:lnTo>
                    <a:pt x="442" y="257"/>
                  </a:lnTo>
                  <a:lnTo>
                    <a:pt x="442" y="257"/>
                  </a:lnTo>
                  <a:lnTo>
                    <a:pt x="442" y="257"/>
                  </a:lnTo>
                  <a:lnTo>
                    <a:pt x="442" y="264"/>
                  </a:lnTo>
                  <a:lnTo>
                    <a:pt x="442" y="264"/>
                  </a:lnTo>
                  <a:lnTo>
                    <a:pt x="442" y="264"/>
                  </a:lnTo>
                  <a:lnTo>
                    <a:pt x="442" y="264"/>
                  </a:lnTo>
                  <a:lnTo>
                    <a:pt x="442" y="264"/>
                  </a:lnTo>
                  <a:lnTo>
                    <a:pt x="445" y="266"/>
                  </a:lnTo>
                  <a:lnTo>
                    <a:pt x="451" y="270"/>
                  </a:lnTo>
                  <a:lnTo>
                    <a:pt x="458" y="275"/>
                  </a:lnTo>
                  <a:lnTo>
                    <a:pt x="458" y="277"/>
                  </a:lnTo>
                  <a:lnTo>
                    <a:pt x="454" y="284"/>
                  </a:lnTo>
                  <a:lnTo>
                    <a:pt x="458" y="284"/>
                  </a:lnTo>
                  <a:lnTo>
                    <a:pt x="458" y="286"/>
                  </a:lnTo>
                  <a:lnTo>
                    <a:pt x="460" y="286"/>
                  </a:lnTo>
                  <a:lnTo>
                    <a:pt x="458" y="289"/>
                  </a:lnTo>
                  <a:lnTo>
                    <a:pt x="456" y="293"/>
                  </a:lnTo>
                  <a:lnTo>
                    <a:pt x="454" y="293"/>
                  </a:lnTo>
                  <a:lnTo>
                    <a:pt x="451" y="295"/>
                  </a:lnTo>
                  <a:lnTo>
                    <a:pt x="447" y="298"/>
                  </a:lnTo>
                  <a:lnTo>
                    <a:pt x="445" y="302"/>
                  </a:lnTo>
                  <a:lnTo>
                    <a:pt x="442" y="304"/>
                  </a:lnTo>
                  <a:lnTo>
                    <a:pt x="440" y="307"/>
                  </a:lnTo>
                  <a:lnTo>
                    <a:pt x="440" y="309"/>
                  </a:lnTo>
                  <a:lnTo>
                    <a:pt x="438" y="311"/>
                  </a:lnTo>
                  <a:lnTo>
                    <a:pt x="435" y="316"/>
                  </a:lnTo>
                  <a:lnTo>
                    <a:pt x="433" y="318"/>
                  </a:lnTo>
                  <a:lnTo>
                    <a:pt x="431" y="323"/>
                  </a:lnTo>
                  <a:lnTo>
                    <a:pt x="433" y="325"/>
                  </a:lnTo>
                  <a:lnTo>
                    <a:pt x="431" y="329"/>
                  </a:lnTo>
                  <a:lnTo>
                    <a:pt x="431" y="329"/>
                  </a:lnTo>
                  <a:lnTo>
                    <a:pt x="429" y="332"/>
                  </a:lnTo>
                  <a:lnTo>
                    <a:pt x="429" y="334"/>
                  </a:lnTo>
                  <a:lnTo>
                    <a:pt x="429" y="334"/>
                  </a:lnTo>
                  <a:lnTo>
                    <a:pt x="426" y="334"/>
                  </a:lnTo>
                  <a:lnTo>
                    <a:pt x="426" y="336"/>
                  </a:lnTo>
                  <a:lnTo>
                    <a:pt x="422" y="338"/>
                  </a:lnTo>
                  <a:lnTo>
                    <a:pt x="420" y="341"/>
                  </a:lnTo>
                  <a:lnTo>
                    <a:pt x="420" y="345"/>
                  </a:lnTo>
                  <a:lnTo>
                    <a:pt x="417" y="350"/>
                  </a:lnTo>
                  <a:lnTo>
                    <a:pt x="415" y="354"/>
                  </a:lnTo>
                  <a:lnTo>
                    <a:pt x="415" y="354"/>
                  </a:lnTo>
                  <a:lnTo>
                    <a:pt x="413" y="357"/>
                  </a:lnTo>
                  <a:lnTo>
                    <a:pt x="413" y="359"/>
                  </a:lnTo>
                  <a:lnTo>
                    <a:pt x="411" y="366"/>
                  </a:lnTo>
                  <a:lnTo>
                    <a:pt x="408" y="366"/>
                  </a:lnTo>
                  <a:lnTo>
                    <a:pt x="406" y="366"/>
                  </a:lnTo>
                  <a:lnTo>
                    <a:pt x="404" y="370"/>
                  </a:lnTo>
                  <a:lnTo>
                    <a:pt x="401" y="372"/>
                  </a:lnTo>
                  <a:lnTo>
                    <a:pt x="401" y="372"/>
                  </a:lnTo>
                  <a:lnTo>
                    <a:pt x="401" y="372"/>
                  </a:lnTo>
                  <a:lnTo>
                    <a:pt x="399" y="372"/>
                  </a:lnTo>
                  <a:lnTo>
                    <a:pt x="401" y="375"/>
                  </a:lnTo>
                  <a:lnTo>
                    <a:pt x="399" y="377"/>
                  </a:lnTo>
                  <a:lnTo>
                    <a:pt x="397" y="379"/>
                  </a:lnTo>
                  <a:lnTo>
                    <a:pt x="397" y="379"/>
                  </a:lnTo>
                  <a:lnTo>
                    <a:pt x="395" y="381"/>
                  </a:lnTo>
                  <a:lnTo>
                    <a:pt x="392" y="384"/>
                  </a:lnTo>
                  <a:lnTo>
                    <a:pt x="392" y="384"/>
                  </a:lnTo>
                  <a:lnTo>
                    <a:pt x="390" y="386"/>
                  </a:lnTo>
                  <a:lnTo>
                    <a:pt x="383" y="386"/>
                  </a:lnTo>
                  <a:lnTo>
                    <a:pt x="381" y="386"/>
                  </a:lnTo>
                  <a:lnTo>
                    <a:pt x="381" y="386"/>
                  </a:lnTo>
                  <a:lnTo>
                    <a:pt x="383" y="384"/>
                  </a:lnTo>
                  <a:lnTo>
                    <a:pt x="383" y="381"/>
                  </a:lnTo>
                  <a:lnTo>
                    <a:pt x="381" y="377"/>
                  </a:lnTo>
                  <a:lnTo>
                    <a:pt x="381" y="372"/>
                  </a:lnTo>
                  <a:lnTo>
                    <a:pt x="381" y="372"/>
                  </a:lnTo>
                  <a:lnTo>
                    <a:pt x="379" y="370"/>
                  </a:lnTo>
                  <a:lnTo>
                    <a:pt x="379" y="366"/>
                  </a:lnTo>
                  <a:lnTo>
                    <a:pt x="377" y="361"/>
                  </a:lnTo>
                  <a:lnTo>
                    <a:pt x="377" y="359"/>
                  </a:lnTo>
                  <a:lnTo>
                    <a:pt x="372" y="359"/>
                  </a:lnTo>
                  <a:lnTo>
                    <a:pt x="372" y="357"/>
                  </a:lnTo>
                  <a:lnTo>
                    <a:pt x="367" y="354"/>
                  </a:lnTo>
                  <a:lnTo>
                    <a:pt x="367" y="352"/>
                  </a:lnTo>
                  <a:lnTo>
                    <a:pt x="363" y="350"/>
                  </a:lnTo>
                  <a:lnTo>
                    <a:pt x="363" y="352"/>
                  </a:lnTo>
                  <a:lnTo>
                    <a:pt x="358" y="352"/>
                  </a:lnTo>
                  <a:lnTo>
                    <a:pt x="358" y="347"/>
                  </a:lnTo>
                  <a:lnTo>
                    <a:pt x="356" y="347"/>
                  </a:lnTo>
                  <a:lnTo>
                    <a:pt x="354" y="350"/>
                  </a:lnTo>
                  <a:lnTo>
                    <a:pt x="354" y="350"/>
                  </a:lnTo>
                  <a:lnTo>
                    <a:pt x="356" y="352"/>
                  </a:lnTo>
                  <a:lnTo>
                    <a:pt x="354" y="354"/>
                  </a:lnTo>
                  <a:lnTo>
                    <a:pt x="349" y="354"/>
                  </a:lnTo>
                  <a:lnTo>
                    <a:pt x="349" y="352"/>
                  </a:lnTo>
                  <a:lnTo>
                    <a:pt x="349" y="352"/>
                  </a:lnTo>
                  <a:lnTo>
                    <a:pt x="347" y="350"/>
                  </a:lnTo>
                  <a:lnTo>
                    <a:pt x="347" y="350"/>
                  </a:lnTo>
                  <a:lnTo>
                    <a:pt x="347" y="347"/>
                  </a:lnTo>
                  <a:lnTo>
                    <a:pt x="345" y="345"/>
                  </a:lnTo>
                  <a:lnTo>
                    <a:pt x="345" y="345"/>
                  </a:lnTo>
                  <a:lnTo>
                    <a:pt x="345" y="343"/>
                  </a:lnTo>
                  <a:lnTo>
                    <a:pt x="340" y="343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3" y="338"/>
                  </a:lnTo>
                  <a:lnTo>
                    <a:pt x="331" y="338"/>
                  </a:lnTo>
                  <a:lnTo>
                    <a:pt x="329" y="341"/>
                  </a:lnTo>
                  <a:lnTo>
                    <a:pt x="329" y="343"/>
                  </a:lnTo>
                  <a:lnTo>
                    <a:pt x="329" y="343"/>
                  </a:lnTo>
                  <a:lnTo>
                    <a:pt x="327" y="345"/>
                  </a:lnTo>
                  <a:lnTo>
                    <a:pt x="327" y="345"/>
                  </a:lnTo>
                  <a:lnTo>
                    <a:pt x="324" y="347"/>
                  </a:lnTo>
                  <a:lnTo>
                    <a:pt x="324" y="347"/>
                  </a:lnTo>
                  <a:lnTo>
                    <a:pt x="324" y="347"/>
                  </a:lnTo>
                  <a:lnTo>
                    <a:pt x="322" y="350"/>
                  </a:lnTo>
                  <a:lnTo>
                    <a:pt x="320" y="350"/>
                  </a:lnTo>
                  <a:lnTo>
                    <a:pt x="320" y="352"/>
                  </a:lnTo>
                  <a:lnTo>
                    <a:pt x="318" y="352"/>
                  </a:lnTo>
                  <a:lnTo>
                    <a:pt x="320" y="354"/>
                  </a:lnTo>
                  <a:lnTo>
                    <a:pt x="320" y="354"/>
                  </a:lnTo>
                  <a:lnTo>
                    <a:pt x="318" y="354"/>
                  </a:lnTo>
                  <a:lnTo>
                    <a:pt x="318" y="357"/>
                  </a:lnTo>
                  <a:lnTo>
                    <a:pt x="318" y="359"/>
                  </a:lnTo>
                  <a:lnTo>
                    <a:pt x="315" y="359"/>
                  </a:lnTo>
                  <a:lnTo>
                    <a:pt x="313" y="361"/>
                  </a:lnTo>
                  <a:lnTo>
                    <a:pt x="313" y="359"/>
                  </a:lnTo>
                  <a:lnTo>
                    <a:pt x="313" y="359"/>
                  </a:lnTo>
                  <a:lnTo>
                    <a:pt x="313" y="361"/>
                  </a:lnTo>
                  <a:lnTo>
                    <a:pt x="311" y="361"/>
                  </a:lnTo>
                  <a:lnTo>
                    <a:pt x="313" y="363"/>
                  </a:lnTo>
                  <a:lnTo>
                    <a:pt x="311" y="363"/>
                  </a:lnTo>
                  <a:lnTo>
                    <a:pt x="309" y="361"/>
                  </a:lnTo>
                  <a:lnTo>
                    <a:pt x="304" y="363"/>
                  </a:lnTo>
                  <a:lnTo>
                    <a:pt x="304" y="366"/>
                  </a:lnTo>
                  <a:lnTo>
                    <a:pt x="302" y="363"/>
                  </a:lnTo>
                  <a:lnTo>
                    <a:pt x="302" y="368"/>
                  </a:lnTo>
                  <a:lnTo>
                    <a:pt x="299" y="368"/>
                  </a:lnTo>
                  <a:lnTo>
                    <a:pt x="299" y="370"/>
                  </a:lnTo>
                  <a:lnTo>
                    <a:pt x="302" y="375"/>
                  </a:lnTo>
                  <a:lnTo>
                    <a:pt x="302" y="375"/>
                  </a:lnTo>
                  <a:lnTo>
                    <a:pt x="302" y="372"/>
                  </a:lnTo>
                  <a:lnTo>
                    <a:pt x="304" y="372"/>
                  </a:lnTo>
                  <a:lnTo>
                    <a:pt x="304" y="375"/>
                  </a:lnTo>
                  <a:lnTo>
                    <a:pt x="304" y="379"/>
                  </a:lnTo>
                  <a:lnTo>
                    <a:pt x="306" y="381"/>
                  </a:lnTo>
                  <a:lnTo>
                    <a:pt x="306" y="381"/>
                  </a:lnTo>
                  <a:lnTo>
                    <a:pt x="306" y="386"/>
                  </a:lnTo>
                  <a:lnTo>
                    <a:pt x="309" y="388"/>
                  </a:lnTo>
                  <a:lnTo>
                    <a:pt x="311" y="386"/>
                  </a:lnTo>
                  <a:lnTo>
                    <a:pt x="313" y="388"/>
                  </a:lnTo>
                  <a:lnTo>
                    <a:pt x="315" y="391"/>
                  </a:lnTo>
                  <a:lnTo>
                    <a:pt x="313" y="393"/>
                  </a:lnTo>
                  <a:lnTo>
                    <a:pt x="313" y="395"/>
                  </a:lnTo>
                  <a:lnTo>
                    <a:pt x="311" y="395"/>
                  </a:lnTo>
                  <a:lnTo>
                    <a:pt x="309" y="395"/>
                  </a:lnTo>
                  <a:lnTo>
                    <a:pt x="309" y="395"/>
                  </a:lnTo>
                  <a:lnTo>
                    <a:pt x="309" y="391"/>
                  </a:lnTo>
                  <a:lnTo>
                    <a:pt x="306" y="391"/>
                  </a:lnTo>
                  <a:lnTo>
                    <a:pt x="306" y="391"/>
                  </a:lnTo>
                  <a:lnTo>
                    <a:pt x="306" y="393"/>
                  </a:lnTo>
                  <a:lnTo>
                    <a:pt x="304" y="393"/>
                  </a:lnTo>
                  <a:lnTo>
                    <a:pt x="304" y="395"/>
                  </a:lnTo>
                  <a:lnTo>
                    <a:pt x="304" y="395"/>
                  </a:lnTo>
                  <a:lnTo>
                    <a:pt x="304" y="397"/>
                  </a:lnTo>
                  <a:lnTo>
                    <a:pt x="304" y="397"/>
                  </a:lnTo>
                  <a:lnTo>
                    <a:pt x="302" y="397"/>
                  </a:lnTo>
                  <a:lnTo>
                    <a:pt x="299" y="397"/>
                  </a:lnTo>
                  <a:lnTo>
                    <a:pt x="297" y="400"/>
                  </a:lnTo>
                  <a:lnTo>
                    <a:pt x="297" y="397"/>
                  </a:lnTo>
                  <a:lnTo>
                    <a:pt x="295" y="397"/>
                  </a:lnTo>
                  <a:lnTo>
                    <a:pt x="295" y="400"/>
                  </a:lnTo>
                  <a:lnTo>
                    <a:pt x="293" y="402"/>
                  </a:lnTo>
                  <a:lnTo>
                    <a:pt x="295" y="404"/>
                  </a:lnTo>
                  <a:lnTo>
                    <a:pt x="295" y="404"/>
                  </a:lnTo>
                  <a:lnTo>
                    <a:pt x="295" y="409"/>
                  </a:lnTo>
                  <a:lnTo>
                    <a:pt x="290" y="411"/>
                  </a:lnTo>
                  <a:lnTo>
                    <a:pt x="290" y="409"/>
                  </a:lnTo>
                  <a:lnTo>
                    <a:pt x="288" y="404"/>
                  </a:lnTo>
                  <a:lnTo>
                    <a:pt x="288" y="404"/>
                  </a:lnTo>
                  <a:lnTo>
                    <a:pt x="288" y="402"/>
                  </a:lnTo>
                  <a:lnTo>
                    <a:pt x="286" y="402"/>
                  </a:lnTo>
                  <a:lnTo>
                    <a:pt x="286" y="400"/>
                  </a:lnTo>
                  <a:lnTo>
                    <a:pt x="281" y="402"/>
                  </a:lnTo>
                  <a:lnTo>
                    <a:pt x="281" y="402"/>
                  </a:lnTo>
                  <a:lnTo>
                    <a:pt x="279" y="404"/>
                  </a:lnTo>
                  <a:lnTo>
                    <a:pt x="277" y="409"/>
                  </a:lnTo>
                  <a:lnTo>
                    <a:pt x="277" y="413"/>
                  </a:lnTo>
                  <a:lnTo>
                    <a:pt x="274" y="415"/>
                  </a:lnTo>
                  <a:lnTo>
                    <a:pt x="270" y="413"/>
                  </a:lnTo>
                  <a:lnTo>
                    <a:pt x="270" y="415"/>
                  </a:lnTo>
                  <a:lnTo>
                    <a:pt x="270" y="418"/>
                  </a:lnTo>
                  <a:lnTo>
                    <a:pt x="270" y="420"/>
                  </a:lnTo>
                  <a:lnTo>
                    <a:pt x="270" y="422"/>
                  </a:lnTo>
                  <a:lnTo>
                    <a:pt x="263" y="420"/>
                  </a:lnTo>
                  <a:lnTo>
                    <a:pt x="261" y="418"/>
                  </a:lnTo>
                  <a:lnTo>
                    <a:pt x="252" y="418"/>
                  </a:lnTo>
                  <a:lnTo>
                    <a:pt x="250" y="418"/>
                  </a:lnTo>
                  <a:lnTo>
                    <a:pt x="247" y="420"/>
                  </a:lnTo>
                  <a:lnTo>
                    <a:pt x="245" y="420"/>
                  </a:lnTo>
                  <a:lnTo>
                    <a:pt x="245" y="415"/>
                  </a:lnTo>
                  <a:lnTo>
                    <a:pt x="243" y="413"/>
                  </a:lnTo>
                  <a:lnTo>
                    <a:pt x="243" y="411"/>
                  </a:lnTo>
                  <a:lnTo>
                    <a:pt x="240" y="411"/>
                  </a:lnTo>
                  <a:lnTo>
                    <a:pt x="238" y="411"/>
                  </a:lnTo>
                  <a:lnTo>
                    <a:pt x="236" y="409"/>
                  </a:lnTo>
                  <a:lnTo>
                    <a:pt x="236" y="406"/>
                  </a:lnTo>
                  <a:lnTo>
                    <a:pt x="234" y="404"/>
                  </a:lnTo>
                  <a:lnTo>
                    <a:pt x="234" y="406"/>
                  </a:lnTo>
                  <a:lnTo>
                    <a:pt x="231" y="409"/>
                  </a:lnTo>
                  <a:lnTo>
                    <a:pt x="227" y="406"/>
                  </a:lnTo>
                  <a:lnTo>
                    <a:pt x="225" y="406"/>
                  </a:lnTo>
                  <a:lnTo>
                    <a:pt x="222" y="404"/>
                  </a:lnTo>
                  <a:lnTo>
                    <a:pt x="222" y="404"/>
                  </a:lnTo>
                  <a:lnTo>
                    <a:pt x="218" y="404"/>
                  </a:lnTo>
                  <a:lnTo>
                    <a:pt x="216" y="404"/>
                  </a:lnTo>
                  <a:lnTo>
                    <a:pt x="213" y="400"/>
                  </a:lnTo>
                  <a:lnTo>
                    <a:pt x="213" y="400"/>
                  </a:lnTo>
                  <a:lnTo>
                    <a:pt x="211" y="402"/>
                  </a:lnTo>
                  <a:lnTo>
                    <a:pt x="211" y="402"/>
                  </a:lnTo>
                  <a:lnTo>
                    <a:pt x="209" y="404"/>
                  </a:lnTo>
                  <a:lnTo>
                    <a:pt x="202" y="402"/>
                  </a:lnTo>
                  <a:lnTo>
                    <a:pt x="200" y="402"/>
                  </a:lnTo>
                  <a:lnTo>
                    <a:pt x="200" y="400"/>
                  </a:lnTo>
                  <a:lnTo>
                    <a:pt x="197" y="397"/>
                  </a:lnTo>
                  <a:lnTo>
                    <a:pt x="197" y="393"/>
                  </a:lnTo>
                  <a:lnTo>
                    <a:pt x="195" y="393"/>
                  </a:lnTo>
                  <a:lnTo>
                    <a:pt x="195" y="393"/>
                  </a:lnTo>
                  <a:lnTo>
                    <a:pt x="191" y="388"/>
                  </a:lnTo>
                  <a:lnTo>
                    <a:pt x="191" y="386"/>
                  </a:lnTo>
                  <a:lnTo>
                    <a:pt x="191" y="386"/>
                  </a:lnTo>
                  <a:lnTo>
                    <a:pt x="188" y="386"/>
                  </a:lnTo>
                  <a:lnTo>
                    <a:pt x="186" y="388"/>
                  </a:lnTo>
                  <a:lnTo>
                    <a:pt x="184" y="391"/>
                  </a:lnTo>
                  <a:lnTo>
                    <a:pt x="182" y="388"/>
                  </a:lnTo>
                  <a:lnTo>
                    <a:pt x="179" y="384"/>
                  </a:lnTo>
                  <a:lnTo>
                    <a:pt x="172" y="381"/>
                  </a:lnTo>
                  <a:lnTo>
                    <a:pt x="168" y="384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91"/>
                  </a:lnTo>
                  <a:lnTo>
                    <a:pt x="163" y="393"/>
                  </a:lnTo>
                  <a:lnTo>
                    <a:pt x="161" y="393"/>
                  </a:lnTo>
                  <a:lnTo>
                    <a:pt x="159" y="397"/>
                  </a:lnTo>
                  <a:lnTo>
                    <a:pt x="154" y="400"/>
                  </a:lnTo>
                  <a:lnTo>
                    <a:pt x="152" y="404"/>
                  </a:lnTo>
                  <a:lnTo>
                    <a:pt x="150" y="402"/>
                  </a:lnTo>
                  <a:lnTo>
                    <a:pt x="148" y="400"/>
                  </a:lnTo>
                  <a:lnTo>
                    <a:pt x="145" y="400"/>
                  </a:lnTo>
                  <a:lnTo>
                    <a:pt x="145" y="402"/>
                  </a:lnTo>
                  <a:lnTo>
                    <a:pt x="136" y="397"/>
                  </a:lnTo>
                  <a:lnTo>
                    <a:pt x="136" y="395"/>
                  </a:lnTo>
                  <a:lnTo>
                    <a:pt x="134" y="393"/>
                  </a:lnTo>
                  <a:lnTo>
                    <a:pt x="132" y="388"/>
                  </a:lnTo>
                  <a:lnTo>
                    <a:pt x="127" y="386"/>
                  </a:lnTo>
                  <a:lnTo>
                    <a:pt x="125" y="386"/>
                  </a:lnTo>
                  <a:lnTo>
                    <a:pt x="123" y="386"/>
                  </a:lnTo>
                  <a:lnTo>
                    <a:pt x="120" y="384"/>
                  </a:lnTo>
                  <a:lnTo>
                    <a:pt x="120" y="384"/>
                  </a:lnTo>
                  <a:lnTo>
                    <a:pt x="120" y="384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07" y="377"/>
                  </a:lnTo>
                  <a:lnTo>
                    <a:pt x="102" y="377"/>
                  </a:lnTo>
                  <a:lnTo>
                    <a:pt x="102" y="384"/>
                  </a:lnTo>
                  <a:lnTo>
                    <a:pt x="100" y="384"/>
                  </a:lnTo>
                  <a:lnTo>
                    <a:pt x="100" y="384"/>
                  </a:lnTo>
                  <a:lnTo>
                    <a:pt x="98" y="381"/>
                  </a:lnTo>
                  <a:lnTo>
                    <a:pt x="95" y="379"/>
                  </a:lnTo>
                  <a:lnTo>
                    <a:pt x="95" y="379"/>
                  </a:lnTo>
                  <a:lnTo>
                    <a:pt x="95" y="375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8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5" y="361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93" y="347"/>
                  </a:lnTo>
                  <a:lnTo>
                    <a:pt x="91" y="345"/>
                  </a:lnTo>
                  <a:lnTo>
                    <a:pt x="91" y="345"/>
                  </a:lnTo>
                  <a:lnTo>
                    <a:pt x="91" y="347"/>
                  </a:lnTo>
                  <a:lnTo>
                    <a:pt x="91" y="347"/>
                  </a:lnTo>
                  <a:lnTo>
                    <a:pt x="89" y="347"/>
                  </a:lnTo>
                  <a:lnTo>
                    <a:pt x="86" y="345"/>
                  </a:lnTo>
                  <a:lnTo>
                    <a:pt x="86" y="345"/>
                  </a:lnTo>
                  <a:lnTo>
                    <a:pt x="84" y="341"/>
                  </a:lnTo>
                  <a:lnTo>
                    <a:pt x="77" y="336"/>
                  </a:lnTo>
                  <a:lnTo>
                    <a:pt x="75" y="338"/>
                  </a:lnTo>
                  <a:lnTo>
                    <a:pt x="75" y="338"/>
                  </a:lnTo>
                  <a:lnTo>
                    <a:pt x="73" y="338"/>
                  </a:lnTo>
                  <a:lnTo>
                    <a:pt x="70" y="336"/>
                  </a:lnTo>
                  <a:lnTo>
                    <a:pt x="68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4" y="334"/>
                  </a:lnTo>
                  <a:lnTo>
                    <a:pt x="59" y="332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0" y="327"/>
                  </a:lnTo>
                  <a:lnTo>
                    <a:pt x="48" y="327"/>
                  </a:lnTo>
                  <a:lnTo>
                    <a:pt x="45" y="325"/>
                  </a:lnTo>
                  <a:lnTo>
                    <a:pt x="45" y="325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9" y="320"/>
                  </a:lnTo>
                  <a:lnTo>
                    <a:pt x="36" y="320"/>
                  </a:lnTo>
                  <a:lnTo>
                    <a:pt x="34" y="318"/>
                  </a:lnTo>
                  <a:lnTo>
                    <a:pt x="30" y="318"/>
                  </a:lnTo>
                  <a:lnTo>
                    <a:pt x="23" y="313"/>
                  </a:lnTo>
                  <a:lnTo>
                    <a:pt x="23" y="313"/>
                  </a:lnTo>
                  <a:lnTo>
                    <a:pt x="23" y="316"/>
                  </a:lnTo>
                  <a:lnTo>
                    <a:pt x="23" y="320"/>
                  </a:lnTo>
                  <a:lnTo>
                    <a:pt x="18" y="320"/>
                  </a:lnTo>
                  <a:lnTo>
                    <a:pt x="14" y="320"/>
                  </a:lnTo>
                  <a:lnTo>
                    <a:pt x="11" y="318"/>
                  </a:lnTo>
                  <a:lnTo>
                    <a:pt x="9" y="316"/>
                  </a:lnTo>
                  <a:lnTo>
                    <a:pt x="7" y="311"/>
                  </a:lnTo>
                  <a:lnTo>
                    <a:pt x="2" y="307"/>
                  </a:lnTo>
                  <a:lnTo>
                    <a:pt x="2" y="302"/>
                  </a:lnTo>
                  <a:lnTo>
                    <a:pt x="2" y="302"/>
                  </a:lnTo>
                  <a:lnTo>
                    <a:pt x="0" y="298"/>
                  </a:lnTo>
                  <a:lnTo>
                    <a:pt x="2" y="293"/>
                  </a:lnTo>
                  <a:lnTo>
                    <a:pt x="2" y="291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2" y="282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2"/>
                  </a:lnTo>
                  <a:lnTo>
                    <a:pt x="9" y="282"/>
                  </a:lnTo>
                  <a:lnTo>
                    <a:pt x="14" y="277"/>
                  </a:lnTo>
                  <a:lnTo>
                    <a:pt x="14" y="275"/>
                  </a:lnTo>
                  <a:lnTo>
                    <a:pt x="16" y="275"/>
                  </a:lnTo>
                  <a:lnTo>
                    <a:pt x="16" y="273"/>
                  </a:lnTo>
                  <a:lnTo>
                    <a:pt x="16" y="270"/>
                  </a:lnTo>
                  <a:lnTo>
                    <a:pt x="18" y="270"/>
                  </a:lnTo>
                  <a:lnTo>
                    <a:pt x="18" y="268"/>
                  </a:lnTo>
                  <a:lnTo>
                    <a:pt x="18" y="264"/>
                  </a:lnTo>
                  <a:lnTo>
                    <a:pt x="16" y="264"/>
                  </a:lnTo>
                  <a:lnTo>
                    <a:pt x="16" y="261"/>
                  </a:lnTo>
                  <a:lnTo>
                    <a:pt x="18" y="261"/>
                  </a:lnTo>
                  <a:lnTo>
                    <a:pt x="18" y="261"/>
                  </a:lnTo>
                  <a:lnTo>
                    <a:pt x="21" y="261"/>
                  </a:lnTo>
                  <a:lnTo>
                    <a:pt x="23" y="261"/>
                  </a:lnTo>
                  <a:lnTo>
                    <a:pt x="23" y="264"/>
                  </a:lnTo>
                  <a:lnTo>
                    <a:pt x="25" y="261"/>
                  </a:lnTo>
                  <a:lnTo>
                    <a:pt x="25" y="261"/>
                  </a:lnTo>
                  <a:lnTo>
                    <a:pt x="30" y="264"/>
                  </a:lnTo>
                  <a:lnTo>
                    <a:pt x="30" y="264"/>
                  </a:lnTo>
                  <a:lnTo>
                    <a:pt x="32" y="266"/>
                  </a:lnTo>
                  <a:lnTo>
                    <a:pt x="34" y="266"/>
                  </a:lnTo>
                  <a:lnTo>
                    <a:pt x="34" y="268"/>
                  </a:lnTo>
                  <a:lnTo>
                    <a:pt x="36" y="268"/>
                  </a:lnTo>
                  <a:lnTo>
                    <a:pt x="39" y="270"/>
                  </a:lnTo>
                  <a:lnTo>
                    <a:pt x="41" y="270"/>
                  </a:lnTo>
                  <a:lnTo>
                    <a:pt x="41" y="268"/>
                  </a:lnTo>
                  <a:lnTo>
                    <a:pt x="43" y="268"/>
                  </a:lnTo>
                  <a:lnTo>
                    <a:pt x="43" y="268"/>
                  </a:lnTo>
                  <a:lnTo>
                    <a:pt x="43" y="268"/>
                  </a:lnTo>
                  <a:lnTo>
                    <a:pt x="45" y="270"/>
                  </a:lnTo>
                  <a:lnTo>
                    <a:pt x="45" y="268"/>
                  </a:lnTo>
                  <a:lnTo>
                    <a:pt x="48" y="270"/>
                  </a:lnTo>
                  <a:lnTo>
                    <a:pt x="50" y="273"/>
                  </a:lnTo>
                  <a:lnTo>
                    <a:pt x="52" y="273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1" y="275"/>
                  </a:lnTo>
                  <a:lnTo>
                    <a:pt x="61" y="275"/>
                  </a:lnTo>
                  <a:lnTo>
                    <a:pt x="64" y="273"/>
                  </a:lnTo>
                  <a:lnTo>
                    <a:pt x="66" y="273"/>
                  </a:lnTo>
                  <a:lnTo>
                    <a:pt x="66" y="273"/>
                  </a:lnTo>
                  <a:lnTo>
                    <a:pt x="66" y="273"/>
                  </a:lnTo>
                  <a:lnTo>
                    <a:pt x="68" y="275"/>
                  </a:lnTo>
                  <a:lnTo>
                    <a:pt x="68" y="275"/>
                  </a:lnTo>
                  <a:lnTo>
                    <a:pt x="70" y="275"/>
                  </a:lnTo>
                  <a:lnTo>
                    <a:pt x="70" y="275"/>
                  </a:lnTo>
                  <a:lnTo>
                    <a:pt x="70" y="275"/>
                  </a:lnTo>
                  <a:lnTo>
                    <a:pt x="73" y="275"/>
                  </a:lnTo>
                  <a:lnTo>
                    <a:pt x="77" y="270"/>
                  </a:lnTo>
                  <a:lnTo>
                    <a:pt x="77" y="268"/>
                  </a:lnTo>
                  <a:lnTo>
                    <a:pt x="79" y="266"/>
                  </a:lnTo>
                  <a:lnTo>
                    <a:pt x="79" y="266"/>
                  </a:lnTo>
                  <a:lnTo>
                    <a:pt x="77" y="264"/>
                  </a:lnTo>
                  <a:lnTo>
                    <a:pt x="82" y="264"/>
                  </a:lnTo>
                  <a:lnTo>
                    <a:pt x="84" y="264"/>
                  </a:lnTo>
                  <a:lnTo>
                    <a:pt x="86" y="261"/>
                  </a:lnTo>
                  <a:lnTo>
                    <a:pt x="84" y="259"/>
                  </a:lnTo>
                  <a:lnTo>
                    <a:pt x="86" y="259"/>
                  </a:lnTo>
                  <a:lnTo>
                    <a:pt x="89" y="257"/>
                  </a:lnTo>
                  <a:lnTo>
                    <a:pt x="93" y="257"/>
                  </a:lnTo>
                  <a:lnTo>
                    <a:pt x="93" y="257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341" y="2317"/>
              <a:ext cx="320" cy="249"/>
            </a:xfrm>
            <a:custGeom>
              <a:avLst/>
              <a:gdLst/>
              <a:ahLst/>
              <a:cxnLst>
                <a:cxn ang="0">
                  <a:pos x="220" y="2"/>
                </a:cxn>
                <a:cxn ang="0">
                  <a:pos x="270" y="20"/>
                </a:cxn>
                <a:cxn ang="0">
                  <a:pos x="309" y="54"/>
                </a:cxn>
                <a:cxn ang="0">
                  <a:pos x="302" y="75"/>
                </a:cxn>
                <a:cxn ang="0">
                  <a:pos x="302" y="95"/>
                </a:cxn>
                <a:cxn ang="0">
                  <a:pos x="309" y="113"/>
                </a:cxn>
                <a:cxn ang="0">
                  <a:pos x="318" y="118"/>
                </a:cxn>
                <a:cxn ang="0">
                  <a:pos x="309" y="122"/>
                </a:cxn>
                <a:cxn ang="0">
                  <a:pos x="302" y="129"/>
                </a:cxn>
                <a:cxn ang="0">
                  <a:pos x="293" y="138"/>
                </a:cxn>
                <a:cxn ang="0">
                  <a:pos x="279" y="150"/>
                </a:cxn>
                <a:cxn ang="0">
                  <a:pos x="266" y="150"/>
                </a:cxn>
                <a:cxn ang="0">
                  <a:pos x="266" y="170"/>
                </a:cxn>
                <a:cxn ang="0">
                  <a:pos x="270" y="188"/>
                </a:cxn>
                <a:cxn ang="0">
                  <a:pos x="281" y="202"/>
                </a:cxn>
                <a:cxn ang="0">
                  <a:pos x="257" y="213"/>
                </a:cxn>
                <a:cxn ang="0">
                  <a:pos x="238" y="218"/>
                </a:cxn>
                <a:cxn ang="0">
                  <a:pos x="222" y="227"/>
                </a:cxn>
                <a:cxn ang="0">
                  <a:pos x="200" y="231"/>
                </a:cxn>
                <a:cxn ang="0">
                  <a:pos x="184" y="247"/>
                </a:cxn>
                <a:cxn ang="0">
                  <a:pos x="168" y="243"/>
                </a:cxn>
                <a:cxn ang="0">
                  <a:pos x="150" y="233"/>
                </a:cxn>
                <a:cxn ang="0">
                  <a:pos x="130" y="224"/>
                </a:cxn>
                <a:cxn ang="0">
                  <a:pos x="102" y="218"/>
                </a:cxn>
                <a:cxn ang="0">
                  <a:pos x="82" y="206"/>
                </a:cxn>
                <a:cxn ang="0">
                  <a:pos x="64" y="215"/>
                </a:cxn>
                <a:cxn ang="0">
                  <a:pos x="50" y="213"/>
                </a:cxn>
                <a:cxn ang="0">
                  <a:pos x="43" y="224"/>
                </a:cxn>
                <a:cxn ang="0">
                  <a:pos x="52" y="247"/>
                </a:cxn>
                <a:cxn ang="0">
                  <a:pos x="39" y="245"/>
                </a:cxn>
                <a:cxn ang="0">
                  <a:pos x="27" y="236"/>
                </a:cxn>
                <a:cxn ang="0">
                  <a:pos x="18" y="218"/>
                </a:cxn>
                <a:cxn ang="0">
                  <a:pos x="23" y="204"/>
                </a:cxn>
                <a:cxn ang="0">
                  <a:pos x="23" y="195"/>
                </a:cxn>
                <a:cxn ang="0">
                  <a:pos x="18" y="184"/>
                </a:cxn>
                <a:cxn ang="0">
                  <a:pos x="14" y="159"/>
                </a:cxn>
                <a:cxn ang="0">
                  <a:pos x="5" y="150"/>
                </a:cxn>
                <a:cxn ang="0">
                  <a:pos x="23" y="145"/>
                </a:cxn>
                <a:cxn ang="0">
                  <a:pos x="34" y="127"/>
                </a:cxn>
                <a:cxn ang="0">
                  <a:pos x="48" y="129"/>
                </a:cxn>
                <a:cxn ang="0">
                  <a:pos x="57" y="122"/>
                </a:cxn>
                <a:cxn ang="0">
                  <a:pos x="62" y="120"/>
                </a:cxn>
                <a:cxn ang="0">
                  <a:pos x="59" y="111"/>
                </a:cxn>
                <a:cxn ang="0">
                  <a:pos x="52" y="95"/>
                </a:cxn>
                <a:cxn ang="0">
                  <a:pos x="64" y="86"/>
                </a:cxn>
                <a:cxn ang="0">
                  <a:pos x="73" y="79"/>
                </a:cxn>
                <a:cxn ang="0">
                  <a:pos x="80" y="70"/>
                </a:cxn>
                <a:cxn ang="0">
                  <a:pos x="91" y="68"/>
                </a:cxn>
                <a:cxn ang="0">
                  <a:pos x="102" y="77"/>
                </a:cxn>
                <a:cxn ang="0">
                  <a:pos x="116" y="77"/>
                </a:cxn>
                <a:cxn ang="0">
                  <a:pos x="132" y="95"/>
                </a:cxn>
                <a:cxn ang="0">
                  <a:pos x="143" y="111"/>
                </a:cxn>
                <a:cxn ang="0">
                  <a:pos x="154" y="97"/>
                </a:cxn>
                <a:cxn ang="0">
                  <a:pos x="168" y="79"/>
                </a:cxn>
                <a:cxn ang="0">
                  <a:pos x="182" y="59"/>
                </a:cxn>
                <a:cxn ang="0">
                  <a:pos x="193" y="34"/>
                </a:cxn>
              </a:cxnLst>
              <a:rect l="0" t="0" r="r" b="b"/>
              <a:pathLst>
                <a:path w="320" h="249">
                  <a:moveTo>
                    <a:pt x="211" y="14"/>
                  </a:moveTo>
                  <a:lnTo>
                    <a:pt x="213" y="11"/>
                  </a:lnTo>
                  <a:lnTo>
                    <a:pt x="211" y="11"/>
                  </a:lnTo>
                  <a:lnTo>
                    <a:pt x="211" y="9"/>
                  </a:lnTo>
                  <a:lnTo>
                    <a:pt x="207" y="9"/>
                  </a:lnTo>
                  <a:lnTo>
                    <a:pt x="211" y="2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20" y="2"/>
                  </a:lnTo>
                  <a:lnTo>
                    <a:pt x="225" y="7"/>
                  </a:lnTo>
                  <a:lnTo>
                    <a:pt x="225" y="7"/>
                  </a:lnTo>
                  <a:lnTo>
                    <a:pt x="232" y="9"/>
                  </a:lnTo>
                  <a:lnTo>
                    <a:pt x="236" y="11"/>
                  </a:lnTo>
                  <a:lnTo>
                    <a:pt x="245" y="14"/>
                  </a:lnTo>
                  <a:lnTo>
                    <a:pt x="259" y="16"/>
                  </a:lnTo>
                  <a:lnTo>
                    <a:pt x="259" y="16"/>
                  </a:lnTo>
                  <a:lnTo>
                    <a:pt x="270" y="18"/>
                  </a:lnTo>
                  <a:lnTo>
                    <a:pt x="270" y="20"/>
                  </a:lnTo>
                  <a:lnTo>
                    <a:pt x="272" y="23"/>
                  </a:lnTo>
                  <a:lnTo>
                    <a:pt x="279" y="25"/>
                  </a:lnTo>
                  <a:lnTo>
                    <a:pt x="288" y="32"/>
                  </a:lnTo>
                  <a:lnTo>
                    <a:pt x="291" y="36"/>
                  </a:lnTo>
                  <a:lnTo>
                    <a:pt x="295" y="38"/>
                  </a:lnTo>
                  <a:lnTo>
                    <a:pt x="297" y="41"/>
                  </a:lnTo>
                  <a:lnTo>
                    <a:pt x="309" y="43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9" y="59"/>
                  </a:lnTo>
                  <a:lnTo>
                    <a:pt x="311" y="59"/>
                  </a:lnTo>
                  <a:lnTo>
                    <a:pt x="306" y="61"/>
                  </a:lnTo>
                  <a:lnTo>
                    <a:pt x="306" y="66"/>
                  </a:lnTo>
                  <a:lnTo>
                    <a:pt x="306" y="68"/>
                  </a:lnTo>
                  <a:lnTo>
                    <a:pt x="306" y="68"/>
                  </a:lnTo>
                  <a:lnTo>
                    <a:pt x="302" y="70"/>
                  </a:lnTo>
                  <a:lnTo>
                    <a:pt x="302" y="75"/>
                  </a:lnTo>
                  <a:lnTo>
                    <a:pt x="302" y="77"/>
                  </a:lnTo>
                  <a:lnTo>
                    <a:pt x="302" y="77"/>
                  </a:lnTo>
                  <a:lnTo>
                    <a:pt x="304" y="79"/>
                  </a:lnTo>
                  <a:lnTo>
                    <a:pt x="306" y="82"/>
                  </a:lnTo>
                  <a:lnTo>
                    <a:pt x="306" y="84"/>
                  </a:lnTo>
                  <a:lnTo>
                    <a:pt x="306" y="86"/>
                  </a:lnTo>
                  <a:lnTo>
                    <a:pt x="306" y="91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100"/>
                  </a:lnTo>
                  <a:lnTo>
                    <a:pt x="304" y="100"/>
                  </a:lnTo>
                  <a:lnTo>
                    <a:pt x="304" y="102"/>
                  </a:lnTo>
                  <a:lnTo>
                    <a:pt x="309" y="104"/>
                  </a:lnTo>
                  <a:lnTo>
                    <a:pt x="306" y="106"/>
                  </a:lnTo>
                  <a:lnTo>
                    <a:pt x="304" y="104"/>
                  </a:lnTo>
                  <a:lnTo>
                    <a:pt x="304" y="106"/>
                  </a:lnTo>
                  <a:lnTo>
                    <a:pt x="309" y="113"/>
                  </a:lnTo>
                  <a:lnTo>
                    <a:pt x="309" y="113"/>
                  </a:lnTo>
                  <a:lnTo>
                    <a:pt x="309" y="116"/>
                  </a:lnTo>
                  <a:lnTo>
                    <a:pt x="311" y="116"/>
                  </a:lnTo>
                  <a:lnTo>
                    <a:pt x="311" y="116"/>
                  </a:lnTo>
                  <a:lnTo>
                    <a:pt x="311" y="116"/>
                  </a:lnTo>
                  <a:lnTo>
                    <a:pt x="313" y="116"/>
                  </a:lnTo>
                  <a:lnTo>
                    <a:pt x="313" y="118"/>
                  </a:lnTo>
                  <a:lnTo>
                    <a:pt x="313" y="116"/>
                  </a:lnTo>
                  <a:lnTo>
                    <a:pt x="315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18" y="118"/>
                  </a:lnTo>
                  <a:lnTo>
                    <a:pt x="315" y="120"/>
                  </a:lnTo>
                  <a:lnTo>
                    <a:pt x="313" y="120"/>
                  </a:lnTo>
                  <a:lnTo>
                    <a:pt x="313" y="122"/>
                  </a:lnTo>
                  <a:lnTo>
                    <a:pt x="309" y="122"/>
                  </a:lnTo>
                  <a:lnTo>
                    <a:pt x="309" y="125"/>
                  </a:lnTo>
                  <a:lnTo>
                    <a:pt x="309" y="127"/>
                  </a:lnTo>
                  <a:lnTo>
                    <a:pt x="306" y="127"/>
                  </a:lnTo>
                  <a:lnTo>
                    <a:pt x="306" y="129"/>
                  </a:lnTo>
                  <a:lnTo>
                    <a:pt x="306" y="131"/>
                  </a:lnTo>
                  <a:lnTo>
                    <a:pt x="306" y="131"/>
                  </a:lnTo>
                  <a:lnTo>
                    <a:pt x="304" y="131"/>
                  </a:lnTo>
                  <a:lnTo>
                    <a:pt x="304" y="129"/>
                  </a:lnTo>
                  <a:lnTo>
                    <a:pt x="302" y="129"/>
                  </a:lnTo>
                  <a:lnTo>
                    <a:pt x="302" y="131"/>
                  </a:lnTo>
                  <a:lnTo>
                    <a:pt x="302" y="131"/>
                  </a:lnTo>
                  <a:lnTo>
                    <a:pt x="302" y="131"/>
                  </a:lnTo>
                  <a:lnTo>
                    <a:pt x="300" y="134"/>
                  </a:lnTo>
                  <a:lnTo>
                    <a:pt x="300" y="134"/>
                  </a:lnTo>
                  <a:lnTo>
                    <a:pt x="297" y="136"/>
                  </a:lnTo>
                  <a:lnTo>
                    <a:pt x="297" y="138"/>
                  </a:lnTo>
                  <a:lnTo>
                    <a:pt x="295" y="136"/>
                  </a:lnTo>
                  <a:lnTo>
                    <a:pt x="293" y="138"/>
                  </a:lnTo>
                  <a:lnTo>
                    <a:pt x="291" y="143"/>
                  </a:lnTo>
                  <a:lnTo>
                    <a:pt x="291" y="145"/>
                  </a:lnTo>
                  <a:lnTo>
                    <a:pt x="288" y="145"/>
                  </a:lnTo>
                  <a:lnTo>
                    <a:pt x="286" y="147"/>
                  </a:lnTo>
                  <a:lnTo>
                    <a:pt x="286" y="147"/>
                  </a:lnTo>
                  <a:lnTo>
                    <a:pt x="286" y="150"/>
                  </a:lnTo>
                  <a:lnTo>
                    <a:pt x="281" y="152"/>
                  </a:lnTo>
                  <a:lnTo>
                    <a:pt x="281" y="147"/>
                  </a:lnTo>
                  <a:lnTo>
                    <a:pt x="279" y="150"/>
                  </a:lnTo>
                  <a:lnTo>
                    <a:pt x="279" y="150"/>
                  </a:lnTo>
                  <a:lnTo>
                    <a:pt x="277" y="150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2" y="145"/>
                  </a:lnTo>
                  <a:lnTo>
                    <a:pt x="270" y="145"/>
                  </a:lnTo>
                  <a:lnTo>
                    <a:pt x="270" y="143"/>
                  </a:lnTo>
                  <a:lnTo>
                    <a:pt x="268" y="143"/>
                  </a:lnTo>
                  <a:lnTo>
                    <a:pt x="266" y="150"/>
                  </a:lnTo>
                  <a:lnTo>
                    <a:pt x="263" y="154"/>
                  </a:lnTo>
                  <a:lnTo>
                    <a:pt x="263" y="154"/>
                  </a:lnTo>
                  <a:lnTo>
                    <a:pt x="268" y="156"/>
                  </a:lnTo>
                  <a:lnTo>
                    <a:pt x="266" y="156"/>
                  </a:lnTo>
                  <a:lnTo>
                    <a:pt x="266" y="161"/>
                  </a:lnTo>
                  <a:lnTo>
                    <a:pt x="268" y="163"/>
                  </a:lnTo>
                  <a:lnTo>
                    <a:pt x="268" y="168"/>
                  </a:lnTo>
                  <a:lnTo>
                    <a:pt x="268" y="170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66" y="177"/>
                  </a:lnTo>
                  <a:lnTo>
                    <a:pt x="266" y="179"/>
                  </a:lnTo>
                  <a:lnTo>
                    <a:pt x="266" y="181"/>
                  </a:lnTo>
                  <a:lnTo>
                    <a:pt x="266" y="186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0" y="186"/>
                  </a:lnTo>
                  <a:lnTo>
                    <a:pt x="270" y="188"/>
                  </a:lnTo>
                  <a:lnTo>
                    <a:pt x="272" y="188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7" y="190"/>
                  </a:lnTo>
                  <a:lnTo>
                    <a:pt x="279" y="193"/>
                  </a:lnTo>
                  <a:lnTo>
                    <a:pt x="284" y="197"/>
                  </a:lnTo>
                  <a:lnTo>
                    <a:pt x="286" y="199"/>
                  </a:lnTo>
                  <a:lnTo>
                    <a:pt x="284" y="199"/>
                  </a:lnTo>
                  <a:lnTo>
                    <a:pt x="281" y="202"/>
                  </a:lnTo>
                  <a:lnTo>
                    <a:pt x="279" y="202"/>
                  </a:lnTo>
                  <a:lnTo>
                    <a:pt x="279" y="204"/>
                  </a:lnTo>
                  <a:lnTo>
                    <a:pt x="279" y="206"/>
                  </a:lnTo>
                  <a:lnTo>
                    <a:pt x="277" y="206"/>
                  </a:lnTo>
                  <a:lnTo>
                    <a:pt x="275" y="206"/>
                  </a:lnTo>
                  <a:lnTo>
                    <a:pt x="272" y="209"/>
                  </a:lnTo>
                  <a:lnTo>
                    <a:pt x="266" y="211"/>
                  </a:lnTo>
                  <a:lnTo>
                    <a:pt x="261" y="213"/>
                  </a:lnTo>
                  <a:lnTo>
                    <a:pt x="257" y="213"/>
                  </a:lnTo>
                  <a:lnTo>
                    <a:pt x="254" y="215"/>
                  </a:lnTo>
                  <a:lnTo>
                    <a:pt x="252" y="220"/>
                  </a:lnTo>
                  <a:lnTo>
                    <a:pt x="250" y="222"/>
                  </a:lnTo>
                  <a:lnTo>
                    <a:pt x="247" y="222"/>
                  </a:lnTo>
                  <a:lnTo>
                    <a:pt x="243" y="222"/>
                  </a:lnTo>
                  <a:lnTo>
                    <a:pt x="243" y="222"/>
                  </a:lnTo>
                  <a:lnTo>
                    <a:pt x="241" y="220"/>
                  </a:lnTo>
                  <a:lnTo>
                    <a:pt x="238" y="220"/>
                  </a:lnTo>
                  <a:lnTo>
                    <a:pt x="238" y="218"/>
                  </a:lnTo>
                  <a:lnTo>
                    <a:pt x="236" y="218"/>
                  </a:lnTo>
                  <a:lnTo>
                    <a:pt x="234" y="215"/>
                  </a:lnTo>
                  <a:lnTo>
                    <a:pt x="229" y="215"/>
                  </a:lnTo>
                  <a:lnTo>
                    <a:pt x="227" y="215"/>
                  </a:lnTo>
                  <a:lnTo>
                    <a:pt x="225" y="218"/>
                  </a:lnTo>
                  <a:lnTo>
                    <a:pt x="225" y="218"/>
                  </a:lnTo>
                  <a:lnTo>
                    <a:pt x="225" y="220"/>
                  </a:lnTo>
                  <a:lnTo>
                    <a:pt x="222" y="224"/>
                  </a:lnTo>
                  <a:lnTo>
                    <a:pt x="222" y="227"/>
                  </a:lnTo>
                  <a:lnTo>
                    <a:pt x="220" y="231"/>
                  </a:lnTo>
                  <a:lnTo>
                    <a:pt x="216" y="231"/>
                  </a:lnTo>
                  <a:lnTo>
                    <a:pt x="216" y="231"/>
                  </a:lnTo>
                  <a:lnTo>
                    <a:pt x="211" y="233"/>
                  </a:lnTo>
                  <a:lnTo>
                    <a:pt x="209" y="233"/>
                  </a:lnTo>
                  <a:lnTo>
                    <a:pt x="209" y="231"/>
                  </a:lnTo>
                  <a:lnTo>
                    <a:pt x="207" y="231"/>
                  </a:lnTo>
                  <a:lnTo>
                    <a:pt x="202" y="231"/>
                  </a:lnTo>
                  <a:lnTo>
                    <a:pt x="200" y="231"/>
                  </a:lnTo>
                  <a:lnTo>
                    <a:pt x="195" y="233"/>
                  </a:lnTo>
                  <a:lnTo>
                    <a:pt x="198" y="236"/>
                  </a:lnTo>
                  <a:lnTo>
                    <a:pt x="198" y="238"/>
                  </a:lnTo>
                  <a:lnTo>
                    <a:pt x="195" y="236"/>
                  </a:lnTo>
                  <a:lnTo>
                    <a:pt x="193" y="238"/>
                  </a:lnTo>
                  <a:lnTo>
                    <a:pt x="188" y="240"/>
                  </a:lnTo>
                  <a:lnTo>
                    <a:pt x="188" y="243"/>
                  </a:lnTo>
                  <a:lnTo>
                    <a:pt x="186" y="245"/>
                  </a:lnTo>
                  <a:lnTo>
                    <a:pt x="184" y="247"/>
                  </a:lnTo>
                  <a:lnTo>
                    <a:pt x="184" y="247"/>
                  </a:lnTo>
                  <a:lnTo>
                    <a:pt x="182" y="249"/>
                  </a:lnTo>
                  <a:lnTo>
                    <a:pt x="177" y="245"/>
                  </a:lnTo>
                  <a:lnTo>
                    <a:pt x="177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5" y="240"/>
                  </a:lnTo>
                  <a:lnTo>
                    <a:pt x="173" y="240"/>
                  </a:lnTo>
                  <a:lnTo>
                    <a:pt x="168" y="243"/>
                  </a:lnTo>
                  <a:lnTo>
                    <a:pt x="161" y="243"/>
                  </a:lnTo>
                  <a:lnTo>
                    <a:pt x="157" y="245"/>
                  </a:lnTo>
                  <a:lnTo>
                    <a:pt x="157" y="243"/>
                  </a:lnTo>
                  <a:lnTo>
                    <a:pt x="154" y="243"/>
                  </a:lnTo>
                  <a:lnTo>
                    <a:pt x="152" y="240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48" y="233"/>
                  </a:lnTo>
                  <a:lnTo>
                    <a:pt x="150" y="233"/>
                  </a:lnTo>
                  <a:lnTo>
                    <a:pt x="148" y="231"/>
                  </a:lnTo>
                  <a:lnTo>
                    <a:pt x="145" y="231"/>
                  </a:lnTo>
                  <a:lnTo>
                    <a:pt x="141" y="229"/>
                  </a:lnTo>
                  <a:lnTo>
                    <a:pt x="139" y="229"/>
                  </a:lnTo>
                  <a:lnTo>
                    <a:pt x="134" y="229"/>
                  </a:lnTo>
                  <a:lnTo>
                    <a:pt x="134" y="227"/>
                  </a:lnTo>
                  <a:lnTo>
                    <a:pt x="132" y="227"/>
                  </a:lnTo>
                  <a:lnTo>
                    <a:pt x="132" y="227"/>
                  </a:lnTo>
                  <a:lnTo>
                    <a:pt x="130" y="224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3" y="224"/>
                  </a:lnTo>
                  <a:lnTo>
                    <a:pt x="123" y="224"/>
                  </a:lnTo>
                  <a:lnTo>
                    <a:pt x="116" y="222"/>
                  </a:lnTo>
                  <a:lnTo>
                    <a:pt x="111" y="220"/>
                  </a:lnTo>
                  <a:lnTo>
                    <a:pt x="107" y="222"/>
                  </a:lnTo>
                  <a:lnTo>
                    <a:pt x="105" y="220"/>
                  </a:lnTo>
                  <a:lnTo>
                    <a:pt x="102" y="218"/>
                  </a:lnTo>
                  <a:lnTo>
                    <a:pt x="96" y="215"/>
                  </a:lnTo>
                  <a:lnTo>
                    <a:pt x="98" y="213"/>
                  </a:lnTo>
                  <a:lnTo>
                    <a:pt x="98" y="213"/>
                  </a:lnTo>
                  <a:lnTo>
                    <a:pt x="96" y="213"/>
                  </a:lnTo>
                  <a:lnTo>
                    <a:pt x="93" y="211"/>
                  </a:lnTo>
                  <a:lnTo>
                    <a:pt x="86" y="213"/>
                  </a:lnTo>
                  <a:lnTo>
                    <a:pt x="84" y="209"/>
                  </a:lnTo>
                  <a:lnTo>
                    <a:pt x="84" y="209"/>
                  </a:lnTo>
                  <a:lnTo>
                    <a:pt x="82" y="206"/>
                  </a:lnTo>
                  <a:lnTo>
                    <a:pt x="77" y="209"/>
                  </a:lnTo>
                  <a:lnTo>
                    <a:pt x="73" y="206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1" y="209"/>
                  </a:lnTo>
                  <a:lnTo>
                    <a:pt x="68" y="209"/>
                  </a:lnTo>
                  <a:lnTo>
                    <a:pt x="66" y="209"/>
                  </a:lnTo>
                  <a:lnTo>
                    <a:pt x="64" y="211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2" y="213"/>
                  </a:lnTo>
                  <a:lnTo>
                    <a:pt x="59" y="213"/>
                  </a:lnTo>
                  <a:lnTo>
                    <a:pt x="57" y="209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2" y="211"/>
                  </a:lnTo>
                  <a:lnTo>
                    <a:pt x="50" y="211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48" y="213"/>
                  </a:lnTo>
                  <a:lnTo>
                    <a:pt x="46" y="215"/>
                  </a:lnTo>
                  <a:lnTo>
                    <a:pt x="46" y="218"/>
                  </a:lnTo>
                  <a:lnTo>
                    <a:pt x="43" y="222"/>
                  </a:lnTo>
                  <a:lnTo>
                    <a:pt x="43" y="222"/>
                  </a:lnTo>
                  <a:lnTo>
                    <a:pt x="43" y="222"/>
                  </a:lnTo>
                  <a:lnTo>
                    <a:pt x="43" y="222"/>
                  </a:lnTo>
                  <a:lnTo>
                    <a:pt x="43" y="224"/>
                  </a:lnTo>
                  <a:lnTo>
                    <a:pt x="43" y="224"/>
                  </a:lnTo>
                  <a:lnTo>
                    <a:pt x="43" y="229"/>
                  </a:lnTo>
                  <a:lnTo>
                    <a:pt x="46" y="233"/>
                  </a:lnTo>
                  <a:lnTo>
                    <a:pt x="50" y="236"/>
                  </a:lnTo>
                  <a:lnTo>
                    <a:pt x="50" y="238"/>
                  </a:lnTo>
                  <a:lnTo>
                    <a:pt x="50" y="240"/>
                  </a:lnTo>
                  <a:lnTo>
                    <a:pt x="50" y="243"/>
                  </a:lnTo>
                  <a:lnTo>
                    <a:pt x="50" y="245"/>
                  </a:lnTo>
                  <a:lnTo>
                    <a:pt x="52" y="247"/>
                  </a:lnTo>
                  <a:lnTo>
                    <a:pt x="52" y="247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6" y="245"/>
                  </a:lnTo>
                  <a:lnTo>
                    <a:pt x="43" y="245"/>
                  </a:lnTo>
                  <a:lnTo>
                    <a:pt x="39" y="245"/>
                  </a:lnTo>
                  <a:lnTo>
                    <a:pt x="39" y="245"/>
                  </a:lnTo>
                  <a:lnTo>
                    <a:pt x="34" y="247"/>
                  </a:lnTo>
                  <a:lnTo>
                    <a:pt x="34" y="247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0" y="243"/>
                  </a:lnTo>
                  <a:lnTo>
                    <a:pt x="30" y="240"/>
                  </a:lnTo>
                  <a:lnTo>
                    <a:pt x="30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3" y="236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3" y="227"/>
                  </a:lnTo>
                  <a:lnTo>
                    <a:pt x="23" y="227"/>
                  </a:lnTo>
                  <a:lnTo>
                    <a:pt x="18" y="224"/>
                  </a:lnTo>
                  <a:lnTo>
                    <a:pt x="16" y="224"/>
                  </a:lnTo>
                  <a:lnTo>
                    <a:pt x="16" y="220"/>
                  </a:lnTo>
                  <a:lnTo>
                    <a:pt x="18" y="218"/>
                  </a:lnTo>
                  <a:lnTo>
                    <a:pt x="18" y="215"/>
                  </a:lnTo>
                  <a:lnTo>
                    <a:pt x="16" y="215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16" y="211"/>
                  </a:lnTo>
                  <a:lnTo>
                    <a:pt x="18" y="209"/>
                  </a:lnTo>
                  <a:lnTo>
                    <a:pt x="18" y="206"/>
                  </a:lnTo>
                  <a:lnTo>
                    <a:pt x="23" y="204"/>
                  </a:lnTo>
                  <a:lnTo>
                    <a:pt x="25" y="204"/>
                  </a:lnTo>
                  <a:lnTo>
                    <a:pt x="25" y="202"/>
                  </a:lnTo>
                  <a:lnTo>
                    <a:pt x="27" y="202"/>
                  </a:lnTo>
                  <a:lnTo>
                    <a:pt x="27" y="202"/>
                  </a:lnTo>
                  <a:lnTo>
                    <a:pt x="23" y="199"/>
                  </a:lnTo>
                  <a:lnTo>
                    <a:pt x="21" y="197"/>
                  </a:lnTo>
                  <a:lnTo>
                    <a:pt x="21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5" y="195"/>
                  </a:lnTo>
                  <a:lnTo>
                    <a:pt x="25" y="193"/>
                  </a:lnTo>
                  <a:lnTo>
                    <a:pt x="25" y="190"/>
                  </a:lnTo>
                  <a:lnTo>
                    <a:pt x="25" y="188"/>
                  </a:lnTo>
                  <a:lnTo>
                    <a:pt x="23" y="188"/>
                  </a:lnTo>
                  <a:lnTo>
                    <a:pt x="21" y="188"/>
                  </a:lnTo>
                  <a:lnTo>
                    <a:pt x="21" y="186"/>
                  </a:lnTo>
                  <a:lnTo>
                    <a:pt x="21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77"/>
                  </a:lnTo>
                  <a:lnTo>
                    <a:pt x="21" y="172"/>
                  </a:lnTo>
                  <a:lnTo>
                    <a:pt x="16" y="168"/>
                  </a:lnTo>
                  <a:lnTo>
                    <a:pt x="16" y="161"/>
                  </a:lnTo>
                  <a:lnTo>
                    <a:pt x="14" y="159"/>
                  </a:lnTo>
                  <a:lnTo>
                    <a:pt x="14" y="156"/>
                  </a:lnTo>
                  <a:lnTo>
                    <a:pt x="12" y="154"/>
                  </a:lnTo>
                  <a:lnTo>
                    <a:pt x="12" y="154"/>
                  </a:lnTo>
                  <a:lnTo>
                    <a:pt x="12" y="154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3" y="147"/>
                  </a:lnTo>
                  <a:lnTo>
                    <a:pt x="0" y="145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14" y="143"/>
                  </a:lnTo>
                  <a:lnTo>
                    <a:pt x="16" y="145"/>
                  </a:lnTo>
                  <a:lnTo>
                    <a:pt x="23" y="147"/>
                  </a:lnTo>
                  <a:lnTo>
                    <a:pt x="23" y="145"/>
                  </a:lnTo>
                  <a:lnTo>
                    <a:pt x="23" y="143"/>
                  </a:lnTo>
                  <a:lnTo>
                    <a:pt x="23" y="140"/>
                  </a:lnTo>
                  <a:lnTo>
                    <a:pt x="23" y="138"/>
                  </a:lnTo>
                  <a:lnTo>
                    <a:pt x="27" y="140"/>
                  </a:lnTo>
                  <a:lnTo>
                    <a:pt x="30" y="138"/>
                  </a:lnTo>
                  <a:lnTo>
                    <a:pt x="30" y="134"/>
                  </a:lnTo>
                  <a:lnTo>
                    <a:pt x="32" y="129"/>
                  </a:lnTo>
                  <a:lnTo>
                    <a:pt x="34" y="127"/>
                  </a:lnTo>
                  <a:lnTo>
                    <a:pt x="34" y="127"/>
                  </a:lnTo>
                  <a:lnTo>
                    <a:pt x="39" y="125"/>
                  </a:lnTo>
                  <a:lnTo>
                    <a:pt x="39" y="127"/>
                  </a:lnTo>
                  <a:lnTo>
                    <a:pt x="41" y="127"/>
                  </a:lnTo>
                  <a:lnTo>
                    <a:pt x="41" y="129"/>
                  </a:lnTo>
                  <a:lnTo>
                    <a:pt x="41" y="129"/>
                  </a:lnTo>
                  <a:lnTo>
                    <a:pt x="43" y="134"/>
                  </a:lnTo>
                  <a:lnTo>
                    <a:pt x="43" y="136"/>
                  </a:lnTo>
                  <a:lnTo>
                    <a:pt x="48" y="134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6" y="127"/>
                  </a:lnTo>
                  <a:lnTo>
                    <a:pt x="48" y="125"/>
                  </a:lnTo>
                  <a:lnTo>
                    <a:pt x="48" y="122"/>
                  </a:lnTo>
                  <a:lnTo>
                    <a:pt x="50" y="122"/>
                  </a:lnTo>
                  <a:lnTo>
                    <a:pt x="50" y="125"/>
                  </a:lnTo>
                  <a:lnTo>
                    <a:pt x="52" y="122"/>
                  </a:lnTo>
                  <a:lnTo>
                    <a:pt x="55" y="122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7" y="120"/>
                  </a:lnTo>
                  <a:lnTo>
                    <a:pt x="57" y="120"/>
                  </a:lnTo>
                  <a:lnTo>
                    <a:pt x="57" y="118"/>
                  </a:lnTo>
                  <a:lnTo>
                    <a:pt x="59" y="118"/>
                  </a:lnTo>
                  <a:lnTo>
                    <a:pt x="59" y="116"/>
                  </a:lnTo>
                  <a:lnTo>
                    <a:pt x="59" y="116"/>
                  </a:lnTo>
                  <a:lnTo>
                    <a:pt x="62" y="116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4" y="120"/>
                  </a:lnTo>
                  <a:lnTo>
                    <a:pt x="66" y="120"/>
                  </a:lnTo>
                  <a:lnTo>
                    <a:pt x="66" y="118"/>
                  </a:lnTo>
                  <a:lnTo>
                    <a:pt x="68" y="116"/>
                  </a:lnTo>
                  <a:lnTo>
                    <a:pt x="66" y="113"/>
                  </a:lnTo>
                  <a:lnTo>
                    <a:pt x="64" y="111"/>
                  </a:lnTo>
                  <a:lnTo>
                    <a:pt x="62" y="113"/>
                  </a:lnTo>
                  <a:lnTo>
                    <a:pt x="59" y="111"/>
                  </a:lnTo>
                  <a:lnTo>
                    <a:pt x="59" y="106"/>
                  </a:lnTo>
                  <a:lnTo>
                    <a:pt x="59" y="106"/>
                  </a:lnTo>
                  <a:lnTo>
                    <a:pt x="57" y="104"/>
                  </a:lnTo>
                  <a:lnTo>
                    <a:pt x="57" y="100"/>
                  </a:lnTo>
                  <a:lnTo>
                    <a:pt x="57" y="97"/>
                  </a:lnTo>
                  <a:lnTo>
                    <a:pt x="55" y="97"/>
                  </a:lnTo>
                  <a:lnTo>
                    <a:pt x="55" y="100"/>
                  </a:lnTo>
                  <a:lnTo>
                    <a:pt x="55" y="100"/>
                  </a:lnTo>
                  <a:lnTo>
                    <a:pt x="52" y="95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88"/>
                  </a:lnTo>
                  <a:lnTo>
                    <a:pt x="57" y="91"/>
                  </a:lnTo>
                  <a:lnTo>
                    <a:pt x="57" y="88"/>
                  </a:lnTo>
                  <a:lnTo>
                    <a:pt x="62" y="86"/>
                  </a:lnTo>
                  <a:lnTo>
                    <a:pt x="64" y="88"/>
                  </a:lnTo>
                  <a:lnTo>
                    <a:pt x="66" y="88"/>
                  </a:lnTo>
                  <a:lnTo>
                    <a:pt x="64" y="86"/>
                  </a:lnTo>
                  <a:lnTo>
                    <a:pt x="66" y="86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71" y="84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73" y="79"/>
                  </a:lnTo>
                  <a:lnTo>
                    <a:pt x="73" y="79"/>
                  </a:lnTo>
                  <a:lnTo>
                    <a:pt x="71" y="77"/>
                  </a:lnTo>
                  <a:lnTo>
                    <a:pt x="73" y="77"/>
                  </a:lnTo>
                  <a:lnTo>
                    <a:pt x="73" y="75"/>
                  </a:lnTo>
                  <a:lnTo>
                    <a:pt x="75" y="75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82" y="66"/>
                  </a:lnTo>
                  <a:lnTo>
                    <a:pt x="84" y="63"/>
                  </a:lnTo>
                  <a:lnTo>
                    <a:pt x="86" y="63"/>
                  </a:lnTo>
                  <a:lnTo>
                    <a:pt x="89" y="66"/>
                  </a:lnTo>
                  <a:lnTo>
                    <a:pt x="91" y="66"/>
                  </a:lnTo>
                  <a:lnTo>
                    <a:pt x="91" y="68"/>
                  </a:lnTo>
                  <a:lnTo>
                    <a:pt x="93" y="68"/>
                  </a:lnTo>
                  <a:lnTo>
                    <a:pt x="98" y="68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00" y="72"/>
                  </a:lnTo>
                  <a:lnTo>
                    <a:pt x="100" y="75"/>
                  </a:lnTo>
                  <a:lnTo>
                    <a:pt x="100" y="75"/>
                  </a:lnTo>
                  <a:lnTo>
                    <a:pt x="102" y="77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09" y="77"/>
                  </a:lnTo>
                  <a:lnTo>
                    <a:pt x="107" y="75"/>
                  </a:lnTo>
                  <a:lnTo>
                    <a:pt x="107" y="75"/>
                  </a:lnTo>
                  <a:lnTo>
                    <a:pt x="109" y="72"/>
                  </a:lnTo>
                  <a:lnTo>
                    <a:pt x="111" y="72"/>
                  </a:lnTo>
                  <a:lnTo>
                    <a:pt x="111" y="77"/>
                  </a:lnTo>
                  <a:lnTo>
                    <a:pt x="116" y="77"/>
                  </a:lnTo>
                  <a:lnTo>
                    <a:pt x="116" y="75"/>
                  </a:lnTo>
                  <a:lnTo>
                    <a:pt x="120" y="77"/>
                  </a:lnTo>
                  <a:lnTo>
                    <a:pt x="120" y="79"/>
                  </a:lnTo>
                  <a:lnTo>
                    <a:pt x="125" y="82"/>
                  </a:lnTo>
                  <a:lnTo>
                    <a:pt x="125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2" y="91"/>
                  </a:lnTo>
                  <a:lnTo>
                    <a:pt x="132" y="95"/>
                  </a:lnTo>
                  <a:lnTo>
                    <a:pt x="134" y="97"/>
                  </a:lnTo>
                  <a:lnTo>
                    <a:pt x="134" y="97"/>
                  </a:lnTo>
                  <a:lnTo>
                    <a:pt x="134" y="102"/>
                  </a:lnTo>
                  <a:lnTo>
                    <a:pt x="136" y="106"/>
                  </a:lnTo>
                  <a:lnTo>
                    <a:pt x="136" y="109"/>
                  </a:lnTo>
                  <a:lnTo>
                    <a:pt x="134" y="111"/>
                  </a:lnTo>
                  <a:lnTo>
                    <a:pt x="134" y="111"/>
                  </a:lnTo>
                  <a:lnTo>
                    <a:pt x="136" y="111"/>
                  </a:lnTo>
                  <a:lnTo>
                    <a:pt x="143" y="111"/>
                  </a:lnTo>
                  <a:lnTo>
                    <a:pt x="145" y="109"/>
                  </a:lnTo>
                  <a:lnTo>
                    <a:pt x="145" y="109"/>
                  </a:lnTo>
                  <a:lnTo>
                    <a:pt x="148" y="106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4" y="100"/>
                  </a:lnTo>
                  <a:lnTo>
                    <a:pt x="152" y="97"/>
                  </a:lnTo>
                  <a:lnTo>
                    <a:pt x="154" y="97"/>
                  </a:lnTo>
                  <a:lnTo>
                    <a:pt x="154" y="97"/>
                  </a:lnTo>
                  <a:lnTo>
                    <a:pt x="154" y="97"/>
                  </a:lnTo>
                  <a:lnTo>
                    <a:pt x="157" y="95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4" y="91"/>
                  </a:lnTo>
                  <a:lnTo>
                    <a:pt x="166" y="84"/>
                  </a:lnTo>
                  <a:lnTo>
                    <a:pt x="166" y="82"/>
                  </a:lnTo>
                  <a:lnTo>
                    <a:pt x="168" y="79"/>
                  </a:lnTo>
                  <a:lnTo>
                    <a:pt x="168" y="79"/>
                  </a:lnTo>
                  <a:lnTo>
                    <a:pt x="170" y="75"/>
                  </a:lnTo>
                  <a:lnTo>
                    <a:pt x="173" y="70"/>
                  </a:lnTo>
                  <a:lnTo>
                    <a:pt x="173" y="66"/>
                  </a:lnTo>
                  <a:lnTo>
                    <a:pt x="175" y="63"/>
                  </a:lnTo>
                  <a:lnTo>
                    <a:pt x="179" y="61"/>
                  </a:lnTo>
                  <a:lnTo>
                    <a:pt x="179" y="59"/>
                  </a:lnTo>
                  <a:lnTo>
                    <a:pt x="182" y="59"/>
                  </a:lnTo>
                  <a:lnTo>
                    <a:pt x="182" y="59"/>
                  </a:lnTo>
                  <a:lnTo>
                    <a:pt x="182" y="57"/>
                  </a:lnTo>
                  <a:lnTo>
                    <a:pt x="184" y="54"/>
                  </a:lnTo>
                  <a:lnTo>
                    <a:pt x="184" y="54"/>
                  </a:lnTo>
                  <a:lnTo>
                    <a:pt x="186" y="50"/>
                  </a:lnTo>
                  <a:lnTo>
                    <a:pt x="184" y="48"/>
                  </a:lnTo>
                  <a:lnTo>
                    <a:pt x="186" y="43"/>
                  </a:lnTo>
                  <a:lnTo>
                    <a:pt x="188" y="41"/>
                  </a:lnTo>
                  <a:lnTo>
                    <a:pt x="191" y="36"/>
                  </a:lnTo>
                  <a:lnTo>
                    <a:pt x="193" y="34"/>
                  </a:lnTo>
                  <a:lnTo>
                    <a:pt x="193" y="32"/>
                  </a:lnTo>
                  <a:lnTo>
                    <a:pt x="195" y="29"/>
                  </a:lnTo>
                  <a:lnTo>
                    <a:pt x="198" y="27"/>
                  </a:lnTo>
                  <a:lnTo>
                    <a:pt x="200" y="23"/>
                  </a:lnTo>
                  <a:lnTo>
                    <a:pt x="204" y="20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11" y="14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4305" y="2516"/>
              <a:ext cx="565" cy="513"/>
            </a:xfrm>
            <a:custGeom>
              <a:avLst/>
              <a:gdLst/>
              <a:ahLst/>
              <a:cxnLst>
                <a:cxn ang="0">
                  <a:pos x="84" y="259"/>
                </a:cxn>
                <a:cxn ang="0">
                  <a:pos x="93" y="257"/>
                </a:cxn>
                <a:cxn ang="0">
                  <a:pos x="100" y="243"/>
                </a:cxn>
                <a:cxn ang="0">
                  <a:pos x="116" y="250"/>
                </a:cxn>
                <a:cxn ang="0">
                  <a:pos x="120" y="254"/>
                </a:cxn>
                <a:cxn ang="0">
                  <a:pos x="136" y="241"/>
                </a:cxn>
                <a:cxn ang="0">
                  <a:pos x="143" y="236"/>
                </a:cxn>
                <a:cxn ang="0">
                  <a:pos x="147" y="239"/>
                </a:cxn>
                <a:cxn ang="0">
                  <a:pos x="166" y="257"/>
                </a:cxn>
                <a:cxn ang="0">
                  <a:pos x="193" y="266"/>
                </a:cxn>
                <a:cxn ang="0">
                  <a:pos x="186" y="295"/>
                </a:cxn>
                <a:cxn ang="0">
                  <a:pos x="168" y="309"/>
                </a:cxn>
                <a:cxn ang="0">
                  <a:pos x="161" y="325"/>
                </a:cxn>
                <a:cxn ang="0">
                  <a:pos x="170" y="327"/>
                </a:cxn>
                <a:cxn ang="0">
                  <a:pos x="188" y="313"/>
                </a:cxn>
                <a:cxn ang="0">
                  <a:pos x="213" y="313"/>
                </a:cxn>
                <a:cxn ang="0">
                  <a:pos x="229" y="309"/>
                </a:cxn>
                <a:cxn ang="0">
                  <a:pos x="249" y="300"/>
                </a:cxn>
                <a:cxn ang="0">
                  <a:pos x="268" y="291"/>
                </a:cxn>
                <a:cxn ang="0">
                  <a:pos x="345" y="377"/>
                </a:cxn>
                <a:cxn ang="0">
                  <a:pos x="333" y="413"/>
                </a:cxn>
                <a:cxn ang="0">
                  <a:pos x="333" y="440"/>
                </a:cxn>
                <a:cxn ang="0">
                  <a:pos x="370" y="459"/>
                </a:cxn>
                <a:cxn ang="0">
                  <a:pos x="417" y="481"/>
                </a:cxn>
                <a:cxn ang="0">
                  <a:pos x="431" y="504"/>
                </a:cxn>
                <a:cxn ang="0">
                  <a:pos x="456" y="511"/>
                </a:cxn>
                <a:cxn ang="0">
                  <a:pos x="469" y="511"/>
                </a:cxn>
                <a:cxn ang="0">
                  <a:pos x="485" y="493"/>
                </a:cxn>
                <a:cxn ang="0">
                  <a:pos x="522" y="486"/>
                </a:cxn>
                <a:cxn ang="0">
                  <a:pos x="537" y="474"/>
                </a:cxn>
                <a:cxn ang="0">
                  <a:pos x="546" y="436"/>
                </a:cxn>
                <a:cxn ang="0">
                  <a:pos x="556" y="402"/>
                </a:cxn>
                <a:cxn ang="0">
                  <a:pos x="535" y="372"/>
                </a:cxn>
                <a:cxn ang="0">
                  <a:pos x="499" y="345"/>
                </a:cxn>
                <a:cxn ang="0">
                  <a:pos x="488" y="322"/>
                </a:cxn>
                <a:cxn ang="0">
                  <a:pos x="469" y="302"/>
                </a:cxn>
                <a:cxn ang="0">
                  <a:pos x="460" y="273"/>
                </a:cxn>
                <a:cxn ang="0">
                  <a:pos x="438" y="248"/>
                </a:cxn>
                <a:cxn ang="0">
                  <a:pos x="435" y="227"/>
                </a:cxn>
                <a:cxn ang="0">
                  <a:pos x="431" y="202"/>
                </a:cxn>
                <a:cxn ang="0">
                  <a:pos x="458" y="198"/>
                </a:cxn>
                <a:cxn ang="0">
                  <a:pos x="483" y="159"/>
                </a:cxn>
                <a:cxn ang="0">
                  <a:pos x="442" y="127"/>
                </a:cxn>
                <a:cxn ang="0">
                  <a:pos x="399" y="125"/>
                </a:cxn>
                <a:cxn ang="0">
                  <a:pos x="390" y="100"/>
                </a:cxn>
                <a:cxn ang="0">
                  <a:pos x="385" y="71"/>
                </a:cxn>
                <a:cxn ang="0">
                  <a:pos x="358" y="62"/>
                </a:cxn>
                <a:cxn ang="0">
                  <a:pos x="345" y="28"/>
                </a:cxn>
                <a:cxn ang="0">
                  <a:pos x="315" y="3"/>
                </a:cxn>
                <a:cxn ang="0">
                  <a:pos x="274" y="19"/>
                </a:cxn>
                <a:cxn ang="0">
                  <a:pos x="231" y="34"/>
                </a:cxn>
                <a:cxn ang="0">
                  <a:pos x="206" y="41"/>
                </a:cxn>
                <a:cxn ang="0">
                  <a:pos x="168" y="28"/>
                </a:cxn>
                <a:cxn ang="0">
                  <a:pos x="120" y="10"/>
                </a:cxn>
                <a:cxn ang="0">
                  <a:pos x="88" y="7"/>
                </a:cxn>
                <a:cxn ang="0">
                  <a:pos x="86" y="41"/>
                </a:cxn>
                <a:cxn ang="0">
                  <a:pos x="66" y="39"/>
                </a:cxn>
                <a:cxn ang="0">
                  <a:pos x="32" y="39"/>
                </a:cxn>
                <a:cxn ang="0">
                  <a:pos x="27" y="53"/>
                </a:cxn>
                <a:cxn ang="0">
                  <a:pos x="32" y="82"/>
                </a:cxn>
                <a:cxn ang="0">
                  <a:pos x="18" y="96"/>
                </a:cxn>
                <a:cxn ang="0">
                  <a:pos x="20" y="134"/>
                </a:cxn>
              </a:cxnLst>
              <a:rect l="0" t="0" r="r" b="b"/>
              <a:pathLst>
                <a:path w="565" h="513">
                  <a:moveTo>
                    <a:pt x="77" y="220"/>
                  </a:moveTo>
                  <a:lnTo>
                    <a:pt x="79" y="227"/>
                  </a:lnTo>
                  <a:lnTo>
                    <a:pt x="82" y="234"/>
                  </a:lnTo>
                  <a:lnTo>
                    <a:pt x="82" y="239"/>
                  </a:lnTo>
                  <a:lnTo>
                    <a:pt x="82" y="248"/>
                  </a:lnTo>
                  <a:lnTo>
                    <a:pt x="82" y="250"/>
                  </a:lnTo>
                  <a:lnTo>
                    <a:pt x="82" y="250"/>
                  </a:lnTo>
                  <a:lnTo>
                    <a:pt x="82" y="250"/>
                  </a:lnTo>
                  <a:lnTo>
                    <a:pt x="82" y="252"/>
                  </a:lnTo>
                  <a:lnTo>
                    <a:pt x="82" y="252"/>
                  </a:lnTo>
                  <a:lnTo>
                    <a:pt x="82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79" y="254"/>
                  </a:lnTo>
                  <a:lnTo>
                    <a:pt x="79" y="257"/>
                  </a:lnTo>
                  <a:lnTo>
                    <a:pt x="82" y="257"/>
                  </a:lnTo>
                  <a:lnTo>
                    <a:pt x="82" y="257"/>
                  </a:lnTo>
                  <a:lnTo>
                    <a:pt x="84" y="259"/>
                  </a:lnTo>
                  <a:lnTo>
                    <a:pt x="86" y="259"/>
                  </a:lnTo>
                  <a:lnTo>
                    <a:pt x="86" y="259"/>
                  </a:lnTo>
                  <a:lnTo>
                    <a:pt x="88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61"/>
                  </a:lnTo>
                  <a:lnTo>
                    <a:pt x="93" y="261"/>
                  </a:lnTo>
                  <a:lnTo>
                    <a:pt x="93" y="261"/>
                  </a:lnTo>
                  <a:lnTo>
                    <a:pt x="93" y="261"/>
                  </a:lnTo>
                  <a:lnTo>
                    <a:pt x="95" y="261"/>
                  </a:lnTo>
                  <a:lnTo>
                    <a:pt x="95" y="261"/>
                  </a:lnTo>
                  <a:lnTo>
                    <a:pt x="95" y="259"/>
                  </a:lnTo>
                  <a:lnTo>
                    <a:pt x="95" y="259"/>
                  </a:lnTo>
                  <a:lnTo>
                    <a:pt x="95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91" y="257"/>
                  </a:lnTo>
                  <a:lnTo>
                    <a:pt x="93" y="257"/>
                  </a:lnTo>
                  <a:lnTo>
                    <a:pt x="93" y="257"/>
                  </a:lnTo>
                  <a:lnTo>
                    <a:pt x="95" y="257"/>
                  </a:lnTo>
                  <a:lnTo>
                    <a:pt x="93" y="257"/>
                  </a:lnTo>
                  <a:lnTo>
                    <a:pt x="93" y="254"/>
                  </a:lnTo>
                  <a:lnTo>
                    <a:pt x="93" y="254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8" y="248"/>
                  </a:lnTo>
                  <a:lnTo>
                    <a:pt x="91" y="248"/>
                  </a:lnTo>
                  <a:lnTo>
                    <a:pt x="91" y="248"/>
                  </a:lnTo>
                  <a:lnTo>
                    <a:pt x="91" y="245"/>
                  </a:lnTo>
                  <a:lnTo>
                    <a:pt x="93" y="243"/>
                  </a:lnTo>
                  <a:lnTo>
                    <a:pt x="98" y="243"/>
                  </a:lnTo>
                  <a:lnTo>
                    <a:pt x="100" y="243"/>
                  </a:lnTo>
                  <a:lnTo>
                    <a:pt x="100" y="243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2" y="245"/>
                  </a:lnTo>
                  <a:lnTo>
                    <a:pt x="102" y="245"/>
                  </a:lnTo>
                  <a:lnTo>
                    <a:pt x="100" y="245"/>
                  </a:lnTo>
                  <a:lnTo>
                    <a:pt x="102" y="245"/>
                  </a:lnTo>
                  <a:lnTo>
                    <a:pt x="102" y="248"/>
                  </a:lnTo>
                  <a:lnTo>
                    <a:pt x="104" y="245"/>
                  </a:lnTo>
                  <a:lnTo>
                    <a:pt x="107" y="248"/>
                  </a:lnTo>
                  <a:lnTo>
                    <a:pt x="109" y="248"/>
                  </a:lnTo>
                  <a:lnTo>
                    <a:pt x="111" y="248"/>
                  </a:lnTo>
                  <a:lnTo>
                    <a:pt x="116" y="248"/>
                  </a:lnTo>
                  <a:lnTo>
                    <a:pt x="113" y="250"/>
                  </a:lnTo>
                  <a:lnTo>
                    <a:pt x="116" y="250"/>
                  </a:lnTo>
                  <a:lnTo>
                    <a:pt x="116" y="250"/>
                  </a:lnTo>
                  <a:lnTo>
                    <a:pt x="116" y="250"/>
                  </a:lnTo>
                  <a:lnTo>
                    <a:pt x="116" y="252"/>
                  </a:lnTo>
                  <a:lnTo>
                    <a:pt x="116" y="250"/>
                  </a:lnTo>
                  <a:lnTo>
                    <a:pt x="116" y="252"/>
                  </a:lnTo>
                  <a:lnTo>
                    <a:pt x="116" y="252"/>
                  </a:lnTo>
                  <a:lnTo>
                    <a:pt x="116" y="252"/>
                  </a:lnTo>
                  <a:lnTo>
                    <a:pt x="116" y="252"/>
                  </a:lnTo>
                  <a:lnTo>
                    <a:pt x="116" y="254"/>
                  </a:lnTo>
                  <a:lnTo>
                    <a:pt x="113" y="252"/>
                  </a:lnTo>
                  <a:lnTo>
                    <a:pt x="113" y="254"/>
                  </a:lnTo>
                  <a:lnTo>
                    <a:pt x="113" y="254"/>
                  </a:lnTo>
                  <a:lnTo>
                    <a:pt x="113" y="254"/>
                  </a:lnTo>
                  <a:lnTo>
                    <a:pt x="113" y="254"/>
                  </a:lnTo>
                  <a:lnTo>
                    <a:pt x="113" y="254"/>
                  </a:lnTo>
                  <a:lnTo>
                    <a:pt x="113" y="257"/>
                  </a:lnTo>
                  <a:lnTo>
                    <a:pt x="116" y="254"/>
                  </a:lnTo>
                  <a:lnTo>
                    <a:pt x="118" y="252"/>
                  </a:lnTo>
                  <a:lnTo>
                    <a:pt x="118" y="254"/>
                  </a:lnTo>
                  <a:lnTo>
                    <a:pt x="118" y="254"/>
                  </a:lnTo>
                  <a:lnTo>
                    <a:pt x="118" y="254"/>
                  </a:lnTo>
                  <a:lnTo>
                    <a:pt x="120" y="254"/>
                  </a:lnTo>
                  <a:lnTo>
                    <a:pt x="120" y="254"/>
                  </a:lnTo>
                  <a:lnTo>
                    <a:pt x="120" y="257"/>
                  </a:lnTo>
                  <a:lnTo>
                    <a:pt x="125" y="252"/>
                  </a:lnTo>
                  <a:lnTo>
                    <a:pt x="125" y="250"/>
                  </a:lnTo>
                  <a:lnTo>
                    <a:pt x="125" y="248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29" y="243"/>
                  </a:lnTo>
                  <a:lnTo>
                    <a:pt x="129" y="243"/>
                  </a:lnTo>
                  <a:lnTo>
                    <a:pt x="129" y="243"/>
                  </a:lnTo>
                  <a:lnTo>
                    <a:pt x="129" y="243"/>
                  </a:lnTo>
                  <a:lnTo>
                    <a:pt x="129" y="241"/>
                  </a:lnTo>
                  <a:lnTo>
                    <a:pt x="132" y="241"/>
                  </a:lnTo>
                  <a:lnTo>
                    <a:pt x="134" y="241"/>
                  </a:lnTo>
                  <a:lnTo>
                    <a:pt x="134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3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39"/>
                  </a:lnTo>
                  <a:lnTo>
                    <a:pt x="138" y="239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36" y="239"/>
                  </a:lnTo>
                  <a:lnTo>
                    <a:pt x="138" y="239"/>
                  </a:lnTo>
                  <a:lnTo>
                    <a:pt x="138" y="239"/>
                  </a:lnTo>
                  <a:lnTo>
                    <a:pt x="138" y="239"/>
                  </a:lnTo>
                  <a:lnTo>
                    <a:pt x="138" y="236"/>
                  </a:lnTo>
                  <a:lnTo>
                    <a:pt x="141" y="236"/>
                  </a:lnTo>
                  <a:lnTo>
                    <a:pt x="141" y="236"/>
                  </a:lnTo>
                  <a:lnTo>
                    <a:pt x="141" y="236"/>
                  </a:lnTo>
                  <a:lnTo>
                    <a:pt x="141" y="236"/>
                  </a:lnTo>
                  <a:lnTo>
                    <a:pt x="141" y="239"/>
                  </a:lnTo>
                  <a:lnTo>
                    <a:pt x="141" y="236"/>
                  </a:lnTo>
                  <a:lnTo>
                    <a:pt x="141" y="236"/>
                  </a:lnTo>
                  <a:lnTo>
                    <a:pt x="143" y="236"/>
                  </a:lnTo>
                  <a:lnTo>
                    <a:pt x="141" y="239"/>
                  </a:lnTo>
                  <a:lnTo>
                    <a:pt x="143" y="236"/>
                  </a:lnTo>
                  <a:lnTo>
                    <a:pt x="143" y="239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9"/>
                  </a:lnTo>
                  <a:lnTo>
                    <a:pt x="143" y="236"/>
                  </a:lnTo>
                  <a:lnTo>
                    <a:pt x="145" y="236"/>
                  </a:lnTo>
                  <a:lnTo>
                    <a:pt x="145" y="239"/>
                  </a:lnTo>
                  <a:lnTo>
                    <a:pt x="145" y="236"/>
                  </a:lnTo>
                  <a:lnTo>
                    <a:pt x="145" y="236"/>
                  </a:lnTo>
                  <a:lnTo>
                    <a:pt x="145" y="239"/>
                  </a:lnTo>
                  <a:lnTo>
                    <a:pt x="145" y="236"/>
                  </a:lnTo>
                  <a:lnTo>
                    <a:pt x="147" y="236"/>
                  </a:lnTo>
                  <a:lnTo>
                    <a:pt x="147" y="236"/>
                  </a:lnTo>
                  <a:lnTo>
                    <a:pt x="147" y="236"/>
                  </a:lnTo>
                  <a:lnTo>
                    <a:pt x="147" y="239"/>
                  </a:lnTo>
                  <a:lnTo>
                    <a:pt x="147" y="239"/>
                  </a:lnTo>
                  <a:lnTo>
                    <a:pt x="147" y="239"/>
                  </a:lnTo>
                  <a:lnTo>
                    <a:pt x="147" y="239"/>
                  </a:lnTo>
                  <a:lnTo>
                    <a:pt x="147" y="239"/>
                  </a:lnTo>
                  <a:lnTo>
                    <a:pt x="150" y="239"/>
                  </a:lnTo>
                  <a:lnTo>
                    <a:pt x="152" y="241"/>
                  </a:lnTo>
                  <a:lnTo>
                    <a:pt x="154" y="243"/>
                  </a:lnTo>
                  <a:lnTo>
                    <a:pt x="154" y="243"/>
                  </a:lnTo>
                  <a:lnTo>
                    <a:pt x="159" y="245"/>
                  </a:lnTo>
                  <a:lnTo>
                    <a:pt x="159" y="248"/>
                  </a:lnTo>
                  <a:lnTo>
                    <a:pt x="159" y="248"/>
                  </a:lnTo>
                  <a:lnTo>
                    <a:pt x="159" y="248"/>
                  </a:lnTo>
                  <a:lnTo>
                    <a:pt x="159" y="248"/>
                  </a:lnTo>
                  <a:lnTo>
                    <a:pt x="161" y="250"/>
                  </a:lnTo>
                  <a:lnTo>
                    <a:pt x="163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6" y="257"/>
                  </a:lnTo>
                  <a:lnTo>
                    <a:pt x="166" y="254"/>
                  </a:lnTo>
                  <a:lnTo>
                    <a:pt x="168" y="254"/>
                  </a:lnTo>
                  <a:lnTo>
                    <a:pt x="168" y="254"/>
                  </a:lnTo>
                  <a:lnTo>
                    <a:pt x="172" y="259"/>
                  </a:lnTo>
                  <a:lnTo>
                    <a:pt x="177" y="264"/>
                  </a:lnTo>
                  <a:lnTo>
                    <a:pt x="177" y="264"/>
                  </a:lnTo>
                  <a:lnTo>
                    <a:pt x="179" y="264"/>
                  </a:lnTo>
                  <a:lnTo>
                    <a:pt x="181" y="266"/>
                  </a:lnTo>
                  <a:lnTo>
                    <a:pt x="184" y="266"/>
                  </a:lnTo>
                  <a:lnTo>
                    <a:pt x="188" y="264"/>
                  </a:lnTo>
                  <a:lnTo>
                    <a:pt x="188" y="266"/>
                  </a:lnTo>
                  <a:lnTo>
                    <a:pt x="190" y="266"/>
                  </a:lnTo>
                  <a:lnTo>
                    <a:pt x="190" y="268"/>
                  </a:lnTo>
                  <a:lnTo>
                    <a:pt x="190" y="266"/>
                  </a:lnTo>
                  <a:lnTo>
                    <a:pt x="190" y="264"/>
                  </a:lnTo>
                  <a:lnTo>
                    <a:pt x="190" y="266"/>
                  </a:lnTo>
                  <a:lnTo>
                    <a:pt x="190" y="266"/>
                  </a:lnTo>
                  <a:lnTo>
                    <a:pt x="193" y="266"/>
                  </a:lnTo>
                  <a:lnTo>
                    <a:pt x="193" y="266"/>
                  </a:lnTo>
                  <a:lnTo>
                    <a:pt x="193" y="268"/>
                  </a:lnTo>
                  <a:lnTo>
                    <a:pt x="193" y="268"/>
                  </a:lnTo>
                  <a:lnTo>
                    <a:pt x="193" y="268"/>
                  </a:lnTo>
                  <a:lnTo>
                    <a:pt x="193" y="268"/>
                  </a:lnTo>
                  <a:lnTo>
                    <a:pt x="197" y="273"/>
                  </a:lnTo>
                  <a:lnTo>
                    <a:pt x="197" y="273"/>
                  </a:lnTo>
                  <a:lnTo>
                    <a:pt x="200" y="275"/>
                  </a:lnTo>
                  <a:lnTo>
                    <a:pt x="200" y="277"/>
                  </a:lnTo>
                  <a:lnTo>
                    <a:pt x="200" y="279"/>
                  </a:lnTo>
                  <a:lnTo>
                    <a:pt x="200" y="284"/>
                  </a:lnTo>
                  <a:lnTo>
                    <a:pt x="197" y="286"/>
                  </a:lnTo>
                  <a:lnTo>
                    <a:pt x="195" y="286"/>
                  </a:lnTo>
                  <a:lnTo>
                    <a:pt x="190" y="288"/>
                  </a:lnTo>
                  <a:lnTo>
                    <a:pt x="190" y="288"/>
                  </a:lnTo>
                  <a:lnTo>
                    <a:pt x="188" y="291"/>
                  </a:lnTo>
                  <a:lnTo>
                    <a:pt x="188" y="293"/>
                  </a:lnTo>
                  <a:lnTo>
                    <a:pt x="188" y="295"/>
                  </a:lnTo>
                  <a:lnTo>
                    <a:pt x="188" y="295"/>
                  </a:lnTo>
                  <a:lnTo>
                    <a:pt x="186" y="295"/>
                  </a:lnTo>
                  <a:lnTo>
                    <a:pt x="184" y="298"/>
                  </a:lnTo>
                  <a:lnTo>
                    <a:pt x="181" y="298"/>
                  </a:lnTo>
                  <a:lnTo>
                    <a:pt x="181" y="300"/>
                  </a:lnTo>
                  <a:lnTo>
                    <a:pt x="181" y="302"/>
                  </a:lnTo>
                  <a:lnTo>
                    <a:pt x="181" y="304"/>
                  </a:lnTo>
                  <a:lnTo>
                    <a:pt x="181" y="304"/>
                  </a:lnTo>
                  <a:lnTo>
                    <a:pt x="181" y="304"/>
                  </a:lnTo>
                  <a:lnTo>
                    <a:pt x="181" y="307"/>
                  </a:lnTo>
                  <a:lnTo>
                    <a:pt x="181" y="307"/>
                  </a:lnTo>
                  <a:lnTo>
                    <a:pt x="181" y="307"/>
                  </a:lnTo>
                  <a:lnTo>
                    <a:pt x="177" y="307"/>
                  </a:lnTo>
                  <a:lnTo>
                    <a:pt x="177" y="307"/>
                  </a:lnTo>
                  <a:lnTo>
                    <a:pt x="175" y="309"/>
                  </a:lnTo>
                  <a:lnTo>
                    <a:pt x="175" y="309"/>
                  </a:lnTo>
                  <a:lnTo>
                    <a:pt x="172" y="309"/>
                  </a:lnTo>
                  <a:lnTo>
                    <a:pt x="170" y="311"/>
                  </a:lnTo>
                  <a:lnTo>
                    <a:pt x="168" y="307"/>
                  </a:lnTo>
                  <a:lnTo>
                    <a:pt x="168" y="309"/>
                  </a:lnTo>
                  <a:lnTo>
                    <a:pt x="168" y="309"/>
                  </a:lnTo>
                  <a:lnTo>
                    <a:pt x="166" y="309"/>
                  </a:lnTo>
                  <a:lnTo>
                    <a:pt x="166" y="311"/>
                  </a:lnTo>
                  <a:lnTo>
                    <a:pt x="166" y="311"/>
                  </a:lnTo>
                  <a:lnTo>
                    <a:pt x="166" y="311"/>
                  </a:lnTo>
                  <a:lnTo>
                    <a:pt x="163" y="311"/>
                  </a:lnTo>
                  <a:lnTo>
                    <a:pt x="166" y="313"/>
                  </a:lnTo>
                  <a:lnTo>
                    <a:pt x="163" y="318"/>
                  </a:lnTo>
                  <a:lnTo>
                    <a:pt x="163" y="318"/>
                  </a:lnTo>
                  <a:lnTo>
                    <a:pt x="163" y="318"/>
                  </a:lnTo>
                  <a:lnTo>
                    <a:pt x="161" y="318"/>
                  </a:lnTo>
                  <a:lnTo>
                    <a:pt x="163" y="320"/>
                  </a:lnTo>
                  <a:lnTo>
                    <a:pt x="161" y="320"/>
                  </a:lnTo>
                  <a:lnTo>
                    <a:pt x="161" y="320"/>
                  </a:lnTo>
                  <a:lnTo>
                    <a:pt x="163" y="322"/>
                  </a:lnTo>
                  <a:lnTo>
                    <a:pt x="161" y="322"/>
                  </a:lnTo>
                  <a:lnTo>
                    <a:pt x="161" y="322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5"/>
                  </a:lnTo>
                  <a:lnTo>
                    <a:pt x="161" y="327"/>
                  </a:lnTo>
                  <a:lnTo>
                    <a:pt x="161" y="329"/>
                  </a:lnTo>
                  <a:lnTo>
                    <a:pt x="161" y="329"/>
                  </a:lnTo>
                  <a:lnTo>
                    <a:pt x="161" y="332"/>
                  </a:lnTo>
                  <a:lnTo>
                    <a:pt x="166" y="329"/>
                  </a:lnTo>
                  <a:lnTo>
                    <a:pt x="166" y="327"/>
                  </a:lnTo>
                  <a:lnTo>
                    <a:pt x="166" y="329"/>
                  </a:lnTo>
                  <a:lnTo>
                    <a:pt x="166" y="332"/>
                  </a:lnTo>
                  <a:lnTo>
                    <a:pt x="166" y="329"/>
                  </a:lnTo>
                  <a:lnTo>
                    <a:pt x="168" y="329"/>
                  </a:lnTo>
                  <a:lnTo>
                    <a:pt x="168" y="329"/>
                  </a:lnTo>
                  <a:lnTo>
                    <a:pt x="168" y="327"/>
                  </a:lnTo>
                  <a:lnTo>
                    <a:pt x="168" y="327"/>
                  </a:lnTo>
                  <a:lnTo>
                    <a:pt x="170" y="325"/>
                  </a:lnTo>
                  <a:lnTo>
                    <a:pt x="170" y="327"/>
                  </a:lnTo>
                  <a:lnTo>
                    <a:pt x="172" y="325"/>
                  </a:lnTo>
                  <a:lnTo>
                    <a:pt x="172" y="325"/>
                  </a:lnTo>
                  <a:lnTo>
                    <a:pt x="172" y="325"/>
                  </a:lnTo>
                  <a:lnTo>
                    <a:pt x="172" y="325"/>
                  </a:lnTo>
                  <a:lnTo>
                    <a:pt x="175" y="325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7" y="322"/>
                  </a:lnTo>
                  <a:lnTo>
                    <a:pt x="177" y="322"/>
                  </a:lnTo>
                  <a:lnTo>
                    <a:pt x="179" y="320"/>
                  </a:lnTo>
                  <a:lnTo>
                    <a:pt x="181" y="320"/>
                  </a:lnTo>
                  <a:lnTo>
                    <a:pt x="181" y="320"/>
                  </a:lnTo>
                  <a:lnTo>
                    <a:pt x="181" y="320"/>
                  </a:lnTo>
                  <a:lnTo>
                    <a:pt x="181" y="320"/>
                  </a:lnTo>
                  <a:lnTo>
                    <a:pt x="184" y="320"/>
                  </a:lnTo>
                  <a:lnTo>
                    <a:pt x="184" y="318"/>
                  </a:lnTo>
                  <a:lnTo>
                    <a:pt x="186" y="316"/>
                  </a:lnTo>
                  <a:lnTo>
                    <a:pt x="186" y="316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93" y="313"/>
                  </a:lnTo>
                  <a:lnTo>
                    <a:pt x="193" y="311"/>
                  </a:lnTo>
                  <a:lnTo>
                    <a:pt x="195" y="311"/>
                  </a:lnTo>
                  <a:lnTo>
                    <a:pt x="197" y="311"/>
                  </a:lnTo>
                  <a:lnTo>
                    <a:pt x="200" y="311"/>
                  </a:lnTo>
                  <a:lnTo>
                    <a:pt x="200" y="309"/>
                  </a:lnTo>
                  <a:lnTo>
                    <a:pt x="202" y="309"/>
                  </a:lnTo>
                  <a:lnTo>
                    <a:pt x="202" y="309"/>
                  </a:lnTo>
                  <a:lnTo>
                    <a:pt x="204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9" y="309"/>
                  </a:lnTo>
                  <a:lnTo>
                    <a:pt x="209" y="309"/>
                  </a:lnTo>
                  <a:lnTo>
                    <a:pt x="209" y="309"/>
                  </a:lnTo>
                  <a:lnTo>
                    <a:pt x="211" y="311"/>
                  </a:lnTo>
                  <a:lnTo>
                    <a:pt x="213" y="311"/>
                  </a:lnTo>
                  <a:lnTo>
                    <a:pt x="213" y="311"/>
                  </a:lnTo>
                  <a:lnTo>
                    <a:pt x="213" y="313"/>
                  </a:lnTo>
                  <a:lnTo>
                    <a:pt x="213" y="313"/>
                  </a:lnTo>
                  <a:lnTo>
                    <a:pt x="215" y="313"/>
                  </a:lnTo>
                  <a:lnTo>
                    <a:pt x="215" y="316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20" y="311"/>
                  </a:lnTo>
                  <a:lnTo>
                    <a:pt x="222" y="311"/>
                  </a:lnTo>
                  <a:lnTo>
                    <a:pt x="224" y="311"/>
                  </a:lnTo>
                  <a:lnTo>
                    <a:pt x="224" y="311"/>
                  </a:lnTo>
                  <a:lnTo>
                    <a:pt x="224" y="311"/>
                  </a:lnTo>
                  <a:lnTo>
                    <a:pt x="224" y="311"/>
                  </a:lnTo>
                  <a:lnTo>
                    <a:pt x="227" y="311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9" y="311"/>
                  </a:lnTo>
                  <a:lnTo>
                    <a:pt x="229" y="309"/>
                  </a:lnTo>
                  <a:lnTo>
                    <a:pt x="229" y="309"/>
                  </a:lnTo>
                  <a:lnTo>
                    <a:pt x="229" y="309"/>
                  </a:lnTo>
                  <a:lnTo>
                    <a:pt x="229" y="309"/>
                  </a:lnTo>
                  <a:lnTo>
                    <a:pt x="229" y="307"/>
                  </a:lnTo>
                  <a:lnTo>
                    <a:pt x="231" y="307"/>
                  </a:lnTo>
                  <a:lnTo>
                    <a:pt x="234" y="304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6" y="302"/>
                  </a:lnTo>
                  <a:lnTo>
                    <a:pt x="238" y="302"/>
                  </a:lnTo>
                  <a:lnTo>
                    <a:pt x="238" y="302"/>
                  </a:lnTo>
                  <a:lnTo>
                    <a:pt x="238" y="302"/>
                  </a:lnTo>
                  <a:lnTo>
                    <a:pt x="238" y="300"/>
                  </a:lnTo>
                  <a:lnTo>
                    <a:pt x="240" y="298"/>
                  </a:lnTo>
                  <a:lnTo>
                    <a:pt x="243" y="298"/>
                  </a:lnTo>
                  <a:lnTo>
                    <a:pt x="243" y="298"/>
                  </a:lnTo>
                  <a:lnTo>
                    <a:pt x="245" y="300"/>
                  </a:lnTo>
                  <a:lnTo>
                    <a:pt x="247" y="300"/>
                  </a:lnTo>
                  <a:lnTo>
                    <a:pt x="247" y="300"/>
                  </a:lnTo>
                  <a:lnTo>
                    <a:pt x="247" y="300"/>
                  </a:lnTo>
                  <a:lnTo>
                    <a:pt x="249" y="300"/>
                  </a:lnTo>
                  <a:lnTo>
                    <a:pt x="249" y="302"/>
                  </a:lnTo>
                  <a:lnTo>
                    <a:pt x="249" y="302"/>
                  </a:lnTo>
                  <a:lnTo>
                    <a:pt x="252" y="302"/>
                  </a:lnTo>
                  <a:lnTo>
                    <a:pt x="252" y="302"/>
                  </a:lnTo>
                  <a:lnTo>
                    <a:pt x="252" y="302"/>
                  </a:lnTo>
                  <a:lnTo>
                    <a:pt x="254" y="302"/>
                  </a:lnTo>
                  <a:lnTo>
                    <a:pt x="256" y="302"/>
                  </a:lnTo>
                  <a:lnTo>
                    <a:pt x="258" y="302"/>
                  </a:lnTo>
                  <a:lnTo>
                    <a:pt x="258" y="302"/>
                  </a:lnTo>
                  <a:lnTo>
                    <a:pt x="258" y="302"/>
                  </a:lnTo>
                  <a:lnTo>
                    <a:pt x="261" y="300"/>
                  </a:lnTo>
                  <a:lnTo>
                    <a:pt x="261" y="298"/>
                  </a:lnTo>
                  <a:lnTo>
                    <a:pt x="261" y="298"/>
                  </a:lnTo>
                  <a:lnTo>
                    <a:pt x="261" y="298"/>
                  </a:lnTo>
                  <a:lnTo>
                    <a:pt x="263" y="293"/>
                  </a:lnTo>
                  <a:lnTo>
                    <a:pt x="263" y="293"/>
                  </a:lnTo>
                  <a:lnTo>
                    <a:pt x="263" y="293"/>
                  </a:lnTo>
                  <a:lnTo>
                    <a:pt x="265" y="291"/>
                  </a:lnTo>
                  <a:lnTo>
                    <a:pt x="268" y="291"/>
                  </a:lnTo>
                  <a:lnTo>
                    <a:pt x="270" y="286"/>
                  </a:lnTo>
                  <a:lnTo>
                    <a:pt x="272" y="286"/>
                  </a:lnTo>
                  <a:lnTo>
                    <a:pt x="272" y="286"/>
                  </a:lnTo>
                  <a:lnTo>
                    <a:pt x="274" y="286"/>
                  </a:lnTo>
                  <a:lnTo>
                    <a:pt x="274" y="286"/>
                  </a:lnTo>
                  <a:lnTo>
                    <a:pt x="274" y="286"/>
                  </a:lnTo>
                  <a:lnTo>
                    <a:pt x="283" y="291"/>
                  </a:lnTo>
                  <a:lnTo>
                    <a:pt x="293" y="298"/>
                  </a:lnTo>
                  <a:lnTo>
                    <a:pt x="297" y="302"/>
                  </a:lnTo>
                  <a:lnTo>
                    <a:pt x="304" y="309"/>
                  </a:lnTo>
                  <a:lnTo>
                    <a:pt x="311" y="318"/>
                  </a:lnTo>
                  <a:lnTo>
                    <a:pt x="317" y="329"/>
                  </a:lnTo>
                  <a:lnTo>
                    <a:pt x="327" y="350"/>
                  </a:lnTo>
                  <a:lnTo>
                    <a:pt x="329" y="352"/>
                  </a:lnTo>
                  <a:lnTo>
                    <a:pt x="338" y="366"/>
                  </a:lnTo>
                  <a:lnTo>
                    <a:pt x="340" y="370"/>
                  </a:lnTo>
                  <a:lnTo>
                    <a:pt x="340" y="370"/>
                  </a:lnTo>
                  <a:lnTo>
                    <a:pt x="345" y="379"/>
                  </a:lnTo>
                  <a:lnTo>
                    <a:pt x="345" y="377"/>
                  </a:lnTo>
                  <a:lnTo>
                    <a:pt x="347" y="386"/>
                  </a:lnTo>
                  <a:lnTo>
                    <a:pt x="347" y="393"/>
                  </a:lnTo>
                  <a:lnTo>
                    <a:pt x="345" y="395"/>
                  </a:lnTo>
                  <a:lnTo>
                    <a:pt x="345" y="395"/>
                  </a:lnTo>
                  <a:lnTo>
                    <a:pt x="342" y="395"/>
                  </a:lnTo>
                  <a:lnTo>
                    <a:pt x="342" y="395"/>
                  </a:lnTo>
                  <a:lnTo>
                    <a:pt x="342" y="395"/>
                  </a:lnTo>
                  <a:lnTo>
                    <a:pt x="340" y="395"/>
                  </a:lnTo>
                  <a:lnTo>
                    <a:pt x="340" y="397"/>
                  </a:lnTo>
                  <a:lnTo>
                    <a:pt x="340" y="397"/>
                  </a:lnTo>
                  <a:lnTo>
                    <a:pt x="338" y="400"/>
                  </a:lnTo>
                  <a:lnTo>
                    <a:pt x="336" y="400"/>
                  </a:lnTo>
                  <a:lnTo>
                    <a:pt x="333" y="402"/>
                  </a:lnTo>
                  <a:lnTo>
                    <a:pt x="333" y="402"/>
                  </a:lnTo>
                  <a:lnTo>
                    <a:pt x="331" y="404"/>
                  </a:lnTo>
                  <a:lnTo>
                    <a:pt x="331" y="406"/>
                  </a:lnTo>
                  <a:lnTo>
                    <a:pt x="331" y="409"/>
                  </a:lnTo>
                  <a:lnTo>
                    <a:pt x="333" y="409"/>
                  </a:lnTo>
                  <a:lnTo>
                    <a:pt x="333" y="413"/>
                  </a:lnTo>
                  <a:lnTo>
                    <a:pt x="333" y="415"/>
                  </a:lnTo>
                  <a:lnTo>
                    <a:pt x="333" y="415"/>
                  </a:lnTo>
                  <a:lnTo>
                    <a:pt x="333" y="418"/>
                  </a:lnTo>
                  <a:lnTo>
                    <a:pt x="333" y="422"/>
                  </a:lnTo>
                  <a:lnTo>
                    <a:pt x="333" y="425"/>
                  </a:lnTo>
                  <a:lnTo>
                    <a:pt x="331" y="425"/>
                  </a:lnTo>
                  <a:lnTo>
                    <a:pt x="331" y="427"/>
                  </a:lnTo>
                  <a:lnTo>
                    <a:pt x="331" y="425"/>
                  </a:lnTo>
                  <a:lnTo>
                    <a:pt x="331" y="427"/>
                  </a:lnTo>
                  <a:lnTo>
                    <a:pt x="329" y="427"/>
                  </a:lnTo>
                  <a:lnTo>
                    <a:pt x="329" y="429"/>
                  </a:lnTo>
                  <a:lnTo>
                    <a:pt x="324" y="429"/>
                  </a:lnTo>
                  <a:lnTo>
                    <a:pt x="324" y="431"/>
                  </a:lnTo>
                  <a:lnTo>
                    <a:pt x="324" y="431"/>
                  </a:lnTo>
                  <a:lnTo>
                    <a:pt x="324" y="436"/>
                  </a:lnTo>
                  <a:lnTo>
                    <a:pt x="327" y="434"/>
                  </a:lnTo>
                  <a:lnTo>
                    <a:pt x="327" y="436"/>
                  </a:lnTo>
                  <a:lnTo>
                    <a:pt x="329" y="438"/>
                  </a:lnTo>
                  <a:lnTo>
                    <a:pt x="333" y="440"/>
                  </a:lnTo>
                  <a:lnTo>
                    <a:pt x="333" y="438"/>
                  </a:lnTo>
                  <a:lnTo>
                    <a:pt x="336" y="438"/>
                  </a:lnTo>
                  <a:lnTo>
                    <a:pt x="338" y="438"/>
                  </a:lnTo>
                  <a:lnTo>
                    <a:pt x="340" y="440"/>
                  </a:lnTo>
                  <a:lnTo>
                    <a:pt x="342" y="440"/>
                  </a:lnTo>
                  <a:lnTo>
                    <a:pt x="345" y="443"/>
                  </a:lnTo>
                  <a:lnTo>
                    <a:pt x="345" y="440"/>
                  </a:lnTo>
                  <a:lnTo>
                    <a:pt x="347" y="443"/>
                  </a:lnTo>
                  <a:lnTo>
                    <a:pt x="349" y="445"/>
                  </a:lnTo>
                  <a:lnTo>
                    <a:pt x="351" y="445"/>
                  </a:lnTo>
                  <a:lnTo>
                    <a:pt x="356" y="452"/>
                  </a:lnTo>
                  <a:lnTo>
                    <a:pt x="356" y="454"/>
                  </a:lnTo>
                  <a:lnTo>
                    <a:pt x="356" y="454"/>
                  </a:lnTo>
                  <a:lnTo>
                    <a:pt x="358" y="456"/>
                  </a:lnTo>
                  <a:lnTo>
                    <a:pt x="358" y="456"/>
                  </a:lnTo>
                  <a:lnTo>
                    <a:pt x="361" y="459"/>
                  </a:lnTo>
                  <a:lnTo>
                    <a:pt x="363" y="459"/>
                  </a:lnTo>
                  <a:lnTo>
                    <a:pt x="365" y="456"/>
                  </a:lnTo>
                  <a:lnTo>
                    <a:pt x="370" y="459"/>
                  </a:lnTo>
                  <a:lnTo>
                    <a:pt x="372" y="459"/>
                  </a:lnTo>
                  <a:lnTo>
                    <a:pt x="374" y="456"/>
                  </a:lnTo>
                  <a:lnTo>
                    <a:pt x="376" y="456"/>
                  </a:lnTo>
                  <a:lnTo>
                    <a:pt x="379" y="456"/>
                  </a:lnTo>
                  <a:lnTo>
                    <a:pt x="381" y="454"/>
                  </a:lnTo>
                  <a:lnTo>
                    <a:pt x="383" y="454"/>
                  </a:lnTo>
                  <a:lnTo>
                    <a:pt x="385" y="456"/>
                  </a:lnTo>
                  <a:lnTo>
                    <a:pt x="390" y="459"/>
                  </a:lnTo>
                  <a:lnTo>
                    <a:pt x="390" y="461"/>
                  </a:lnTo>
                  <a:lnTo>
                    <a:pt x="399" y="468"/>
                  </a:lnTo>
                  <a:lnTo>
                    <a:pt x="401" y="470"/>
                  </a:lnTo>
                  <a:lnTo>
                    <a:pt x="401" y="472"/>
                  </a:lnTo>
                  <a:lnTo>
                    <a:pt x="404" y="470"/>
                  </a:lnTo>
                  <a:lnTo>
                    <a:pt x="406" y="470"/>
                  </a:lnTo>
                  <a:lnTo>
                    <a:pt x="408" y="472"/>
                  </a:lnTo>
                  <a:lnTo>
                    <a:pt x="413" y="477"/>
                  </a:lnTo>
                  <a:lnTo>
                    <a:pt x="413" y="479"/>
                  </a:lnTo>
                  <a:lnTo>
                    <a:pt x="415" y="479"/>
                  </a:lnTo>
                  <a:lnTo>
                    <a:pt x="417" y="481"/>
                  </a:lnTo>
                  <a:lnTo>
                    <a:pt x="422" y="484"/>
                  </a:lnTo>
                  <a:lnTo>
                    <a:pt x="424" y="484"/>
                  </a:lnTo>
                  <a:lnTo>
                    <a:pt x="429" y="490"/>
                  </a:lnTo>
                  <a:lnTo>
                    <a:pt x="429" y="493"/>
                  </a:lnTo>
                  <a:lnTo>
                    <a:pt x="431" y="502"/>
                  </a:lnTo>
                  <a:lnTo>
                    <a:pt x="429" y="502"/>
                  </a:lnTo>
                  <a:lnTo>
                    <a:pt x="429" y="504"/>
                  </a:lnTo>
                  <a:lnTo>
                    <a:pt x="429" y="502"/>
                  </a:lnTo>
                  <a:lnTo>
                    <a:pt x="426" y="502"/>
                  </a:lnTo>
                  <a:lnTo>
                    <a:pt x="426" y="502"/>
                  </a:lnTo>
                  <a:lnTo>
                    <a:pt x="426" y="504"/>
                  </a:lnTo>
                  <a:lnTo>
                    <a:pt x="426" y="504"/>
                  </a:lnTo>
                  <a:lnTo>
                    <a:pt x="429" y="504"/>
                  </a:lnTo>
                  <a:lnTo>
                    <a:pt x="429" y="506"/>
                  </a:lnTo>
                  <a:lnTo>
                    <a:pt x="429" y="504"/>
                  </a:lnTo>
                  <a:lnTo>
                    <a:pt x="429" y="506"/>
                  </a:lnTo>
                  <a:lnTo>
                    <a:pt x="431" y="504"/>
                  </a:lnTo>
                  <a:lnTo>
                    <a:pt x="431" y="504"/>
                  </a:lnTo>
                  <a:lnTo>
                    <a:pt x="431" y="504"/>
                  </a:lnTo>
                  <a:lnTo>
                    <a:pt x="433" y="504"/>
                  </a:lnTo>
                  <a:lnTo>
                    <a:pt x="433" y="504"/>
                  </a:lnTo>
                  <a:lnTo>
                    <a:pt x="433" y="502"/>
                  </a:lnTo>
                  <a:lnTo>
                    <a:pt x="435" y="502"/>
                  </a:lnTo>
                  <a:lnTo>
                    <a:pt x="438" y="502"/>
                  </a:lnTo>
                  <a:lnTo>
                    <a:pt x="440" y="502"/>
                  </a:lnTo>
                  <a:lnTo>
                    <a:pt x="440" y="502"/>
                  </a:lnTo>
                  <a:lnTo>
                    <a:pt x="447" y="511"/>
                  </a:lnTo>
                  <a:lnTo>
                    <a:pt x="449" y="508"/>
                  </a:lnTo>
                  <a:lnTo>
                    <a:pt x="449" y="511"/>
                  </a:lnTo>
                  <a:lnTo>
                    <a:pt x="451" y="511"/>
                  </a:lnTo>
                  <a:lnTo>
                    <a:pt x="451" y="511"/>
                  </a:lnTo>
                  <a:lnTo>
                    <a:pt x="451" y="511"/>
                  </a:lnTo>
                  <a:lnTo>
                    <a:pt x="451" y="511"/>
                  </a:lnTo>
                  <a:lnTo>
                    <a:pt x="451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6" y="513"/>
                  </a:lnTo>
                  <a:lnTo>
                    <a:pt x="456" y="511"/>
                  </a:lnTo>
                  <a:lnTo>
                    <a:pt x="458" y="511"/>
                  </a:lnTo>
                  <a:lnTo>
                    <a:pt x="458" y="511"/>
                  </a:lnTo>
                  <a:lnTo>
                    <a:pt x="460" y="513"/>
                  </a:lnTo>
                  <a:lnTo>
                    <a:pt x="460" y="511"/>
                  </a:lnTo>
                  <a:lnTo>
                    <a:pt x="460" y="511"/>
                  </a:lnTo>
                  <a:lnTo>
                    <a:pt x="460" y="513"/>
                  </a:lnTo>
                  <a:lnTo>
                    <a:pt x="463" y="511"/>
                  </a:lnTo>
                  <a:lnTo>
                    <a:pt x="463" y="513"/>
                  </a:lnTo>
                  <a:lnTo>
                    <a:pt x="463" y="513"/>
                  </a:lnTo>
                  <a:lnTo>
                    <a:pt x="465" y="513"/>
                  </a:lnTo>
                  <a:lnTo>
                    <a:pt x="465" y="511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3"/>
                  </a:lnTo>
                  <a:lnTo>
                    <a:pt x="467" y="513"/>
                  </a:lnTo>
                  <a:lnTo>
                    <a:pt x="467" y="513"/>
                  </a:lnTo>
                  <a:lnTo>
                    <a:pt x="469" y="513"/>
                  </a:lnTo>
                  <a:lnTo>
                    <a:pt x="469" y="513"/>
                  </a:lnTo>
                  <a:lnTo>
                    <a:pt x="469" y="511"/>
                  </a:lnTo>
                  <a:lnTo>
                    <a:pt x="469" y="511"/>
                  </a:lnTo>
                  <a:lnTo>
                    <a:pt x="469" y="511"/>
                  </a:lnTo>
                  <a:lnTo>
                    <a:pt x="469" y="511"/>
                  </a:lnTo>
                  <a:lnTo>
                    <a:pt x="472" y="511"/>
                  </a:lnTo>
                  <a:lnTo>
                    <a:pt x="472" y="508"/>
                  </a:lnTo>
                  <a:lnTo>
                    <a:pt x="472" y="506"/>
                  </a:lnTo>
                  <a:lnTo>
                    <a:pt x="472" y="506"/>
                  </a:lnTo>
                  <a:lnTo>
                    <a:pt x="474" y="506"/>
                  </a:lnTo>
                  <a:lnTo>
                    <a:pt x="474" y="504"/>
                  </a:lnTo>
                  <a:lnTo>
                    <a:pt x="474" y="504"/>
                  </a:lnTo>
                  <a:lnTo>
                    <a:pt x="474" y="504"/>
                  </a:lnTo>
                  <a:lnTo>
                    <a:pt x="478" y="497"/>
                  </a:lnTo>
                  <a:lnTo>
                    <a:pt x="481" y="497"/>
                  </a:lnTo>
                  <a:lnTo>
                    <a:pt x="483" y="495"/>
                  </a:lnTo>
                  <a:lnTo>
                    <a:pt x="485" y="495"/>
                  </a:lnTo>
                  <a:lnTo>
                    <a:pt x="485" y="495"/>
                  </a:lnTo>
                  <a:lnTo>
                    <a:pt x="485" y="495"/>
                  </a:lnTo>
                  <a:lnTo>
                    <a:pt x="485" y="493"/>
                  </a:lnTo>
                  <a:lnTo>
                    <a:pt x="485" y="493"/>
                  </a:lnTo>
                  <a:lnTo>
                    <a:pt x="485" y="490"/>
                  </a:lnTo>
                  <a:lnTo>
                    <a:pt x="488" y="488"/>
                  </a:lnTo>
                  <a:lnTo>
                    <a:pt x="490" y="486"/>
                  </a:lnTo>
                  <a:lnTo>
                    <a:pt x="490" y="486"/>
                  </a:lnTo>
                  <a:lnTo>
                    <a:pt x="492" y="484"/>
                  </a:lnTo>
                  <a:lnTo>
                    <a:pt x="497" y="481"/>
                  </a:lnTo>
                  <a:lnTo>
                    <a:pt x="506" y="481"/>
                  </a:lnTo>
                  <a:lnTo>
                    <a:pt x="508" y="479"/>
                  </a:lnTo>
                  <a:lnTo>
                    <a:pt x="512" y="481"/>
                  </a:lnTo>
                  <a:lnTo>
                    <a:pt x="515" y="481"/>
                  </a:lnTo>
                  <a:lnTo>
                    <a:pt x="519" y="481"/>
                  </a:lnTo>
                  <a:lnTo>
                    <a:pt x="519" y="481"/>
                  </a:lnTo>
                  <a:lnTo>
                    <a:pt x="522" y="481"/>
                  </a:lnTo>
                  <a:lnTo>
                    <a:pt x="524" y="481"/>
                  </a:lnTo>
                  <a:lnTo>
                    <a:pt x="524" y="484"/>
                  </a:lnTo>
                  <a:lnTo>
                    <a:pt x="524" y="484"/>
                  </a:lnTo>
                  <a:lnTo>
                    <a:pt x="524" y="484"/>
                  </a:lnTo>
                  <a:lnTo>
                    <a:pt x="522" y="484"/>
                  </a:lnTo>
                  <a:lnTo>
                    <a:pt x="522" y="486"/>
                  </a:lnTo>
                  <a:lnTo>
                    <a:pt x="524" y="488"/>
                  </a:lnTo>
                  <a:lnTo>
                    <a:pt x="526" y="488"/>
                  </a:lnTo>
                  <a:lnTo>
                    <a:pt x="526" y="490"/>
                  </a:lnTo>
                  <a:lnTo>
                    <a:pt x="528" y="490"/>
                  </a:lnTo>
                  <a:lnTo>
                    <a:pt x="533" y="488"/>
                  </a:lnTo>
                  <a:lnTo>
                    <a:pt x="535" y="486"/>
                  </a:lnTo>
                  <a:lnTo>
                    <a:pt x="535" y="486"/>
                  </a:lnTo>
                  <a:lnTo>
                    <a:pt x="535" y="486"/>
                  </a:lnTo>
                  <a:lnTo>
                    <a:pt x="535" y="484"/>
                  </a:lnTo>
                  <a:lnTo>
                    <a:pt x="533" y="481"/>
                  </a:lnTo>
                  <a:lnTo>
                    <a:pt x="533" y="479"/>
                  </a:lnTo>
                  <a:lnTo>
                    <a:pt x="531" y="479"/>
                  </a:lnTo>
                  <a:lnTo>
                    <a:pt x="531" y="479"/>
                  </a:lnTo>
                  <a:lnTo>
                    <a:pt x="528" y="479"/>
                  </a:lnTo>
                  <a:lnTo>
                    <a:pt x="528" y="479"/>
                  </a:lnTo>
                  <a:lnTo>
                    <a:pt x="528" y="477"/>
                  </a:lnTo>
                  <a:lnTo>
                    <a:pt x="531" y="477"/>
                  </a:lnTo>
                  <a:lnTo>
                    <a:pt x="533" y="477"/>
                  </a:lnTo>
                  <a:lnTo>
                    <a:pt x="537" y="474"/>
                  </a:lnTo>
                  <a:lnTo>
                    <a:pt x="540" y="468"/>
                  </a:lnTo>
                  <a:lnTo>
                    <a:pt x="542" y="463"/>
                  </a:lnTo>
                  <a:lnTo>
                    <a:pt x="542" y="463"/>
                  </a:lnTo>
                  <a:lnTo>
                    <a:pt x="540" y="461"/>
                  </a:lnTo>
                  <a:lnTo>
                    <a:pt x="542" y="459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0" y="452"/>
                  </a:lnTo>
                  <a:lnTo>
                    <a:pt x="540" y="449"/>
                  </a:lnTo>
                  <a:lnTo>
                    <a:pt x="540" y="449"/>
                  </a:lnTo>
                  <a:lnTo>
                    <a:pt x="542" y="447"/>
                  </a:lnTo>
                  <a:lnTo>
                    <a:pt x="542" y="445"/>
                  </a:lnTo>
                  <a:lnTo>
                    <a:pt x="544" y="445"/>
                  </a:lnTo>
                  <a:lnTo>
                    <a:pt x="544" y="445"/>
                  </a:lnTo>
                  <a:lnTo>
                    <a:pt x="542" y="443"/>
                  </a:lnTo>
                  <a:lnTo>
                    <a:pt x="542" y="440"/>
                  </a:lnTo>
                  <a:lnTo>
                    <a:pt x="546" y="438"/>
                  </a:lnTo>
                  <a:lnTo>
                    <a:pt x="546" y="438"/>
                  </a:lnTo>
                  <a:lnTo>
                    <a:pt x="546" y="436"/>
                  </a:lnTo>
                  <a:lnTo>
                    <a:pt x="546" y="436"/>
                  </a:lnTo>
                  <a:lnTo>
                    <a:pt x="549" y="434"/>
                  </a:lnTo>
                  <a:lnTo>
                    <a:pt x="551" y="434"/>
                  </a:lnTo>
                  <a:lnTo>
                    <a:pt x="553" y="431"/>
                  </a:lnTo>
                  <a:lnTo>
                    <a:pt x="556" y="431"/>
                  </a:lnTo>
                  <a:lnTo>
                    <a:pt x="558" y="427"/>
                  </a:lnTo>
                  <a:lnTo>
                    <a:pt x="562" y="427"/>
                  </a:lnTo>
                  <a:lnTo>
                    <a:pt x="562" y="425"/>
                  </a:lnTo>
                  <a:lnTo>
                    <a:pt x="562" y="425"/>
                  </a:lnTo>
                  <a:lnTo>
                    <a:pt x="562" y="422"/>
                  </a:lnTo>
                  <a:lnTo>
                    <a:pt x="560" y="420"/>
                  </a:lnTo>
                  <a:lnTo>
                    <a:pt x="560" y="418"/>
                  </a:lnTo>
                  <a:lnTo>
                    <a:pt x="565" y="415"/>
                  </a:lnTo>
                  <a:lnTo>
                    <a:pt x="562" y="413"/>
                  </a:lnTo>
                  <a:lnTo>
                    <a:pt x="562" y="409"/>
                  </a:lnTo>
                  <a:lnTo>
                    <a:pt x="565" y="406"/>
                  </a:lnTo>
                  <a:lnTo>
                    <a:pt x="562" y="404"/>
                  </a:lnTo>
                  <a:lnTo>
                    <a:pt x="560" y="402"/>
                  </a:lnTo>
                  <a:lnTo>
                    <a:pt x="556" y="402"/>
                  </a:lnTo>
                  <a:lnTo>
                    <a:pt x="553" y="402"/>
                  </a:lnTo>
                  <a:lnTo>
                    <a:pt x="553" y="400"/>
                  </a:lnTo>
                  <a:lnTo>
                    <a:pt x="551" y="400"/>
                  </a:lnTo>
                  <a:lnTo>
                    <a:pt x="549" y="400"/>
                  </a:lnTo>
                  <a:lnTo>
                    <a:pt x="546" y="400"/>
                  </a:lnTo>
                  <a:lnTo>
                    <a:pt x="544" y="395"/>
                  </a:lnTo>
                  <a:lnTo>
                    <a:pt x="542" y="395"/>
                  </a:lnTo>
                  <a:lnTo>
                    <a:pt x="544" y="391"/>
                  </a:lnTo>
                  <a:lnTo>
                    <a:pt x="542" y="391"/>
                  </a:lnTo>
                  <a:lnTo>
                    <a:pt x="540" y="391"/>
                  </a:lnTo>
                  <a:lnTo>
                    <a:pt x="537" y="388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5" y="386"/>
                  </a:lnTo>
                  <a:lnTo>
                    <a:pt x="535" y="381"/>
                  </a:lnTo>
                  <a:lnTo>
                    <a:pt x="535" y="379"/>
                  </a:lnTo>
                  <a:lnTo>
                    <a:pt x="535" y="375"/>
                  </a:lnTo>
                  <a:lnTo>
                    <a:pt x="535" y="372"/>
                  </a:lnTo>
                  <a:lnTo>
                    <a:pt x="535" y="372"/>
                  </a:lnTo>
                  <a:lnTo>
                    <a:pt x="533" y="370"/>
                  </a:lnTo>
                  <a:lnTo>
                    <a:pt x="533" y="370"/>
                  </a:lnTo>
                  <a:lnTo>
                    <a:pt x="528" y="368"/>
                  </a:lnTo>
                  <a:lnTo>
                    <a:pt x="526" y="368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19" y="363"/>
                  </a:lnTo>
                  <a:lnTo>
                    <a:pt x="519" y="361"/>
                  </a:lnTo>
                  <a:lnTo>
                    <a:pt x="517" y="361"/>
                  </a:lnTo>
                  <a:lnTo>
                    <a:pt x="512" y="359"/>
                  </a:lnTo>
                  <a:lnTo>
                    <a:pt x="508" y="354"/>
                  </a:lnTo>
                  <a:lnTo>
                    <a:pt x="506" y="354"/>
                  </a:lnTo>
                  <a:lnTo>
                    <a:pt x="503" y="352"/>
                  </a:lnTo>
                  <a:lnTo>
                    <a:pt x="501" y="352"/>
                  </a:lnTo>
                  <a:lnTo>
                    <a:pt x="501" y="352"/>
                  </a:lnTo>
                  <a:lnTo>
                    <a:pt x="501" y="347"/>
                  </a:lnTo>
                  <a:lnTo>
                    <a:pt x="499" y="347"/>
                  </a:lnTo>
                  <a:lnTo>
                    <a:pt x="499" y="345"/>
                  </a:lnTo>
                  <a:lnTo>
                    <a:pt x="499" y="345"/>
                  </a:lnTo>
                  <a:lnTo>
                    <a:pt x="499" y="343"/>
                  </a:lnTo>
                  <a:lnTo>
                    <a:pt x="497" y="343"/>
                  </a:lnTo>
                  <a:lnTo>
                    <a:pt x="497" y="341"/>
                  </a:lnTo>
                  <a:lnTo>
                    <a:pt x="492" y="341"/>
                  </a:lnTo>
                  <a:lnTo>
                    <a:pt x="488" y="338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88" y="334"/>
                  </a:lnTo>
                  <a:lnTo>
                    <a:pt x="488" y="334"/>
                  </a:lnTo>
                  <a:lnTo>
                    <a:pt x="490" y="332"/>
                  </a:lnTo>
                  <a:lnTo>
                    <a:pt x="490" y="329"/>
                  </a:lnTo>
                  <a:lnTo>
                    <a:pt x="490" y="329"/>
                  </a:lnTo>
                  <a:lnTo>
                    <a:pt x="488" y="329"/>
                  </a:lnTo>
                  <a:lnTo>
                    <a:pt x="488" y="327"/>
                  </a:lnTo>
                  <a:lnTo>
                    <a:pt x="485" y="325"/>
                  </a:lnTo>
                  <a:lnTo>
                    <a:pt x="488" y="325"/>
                  </a:lnTo>
                  <a:lnTo>
                    <a:pt x="485" y="322"/>
                  </a:lnTo>
                  <a:lnTo>
                    <a:pt x="488" y="322"/>
                  </a:lnTo>
                  <a:lnTo>
                    <a:pt x="488" y="322"/>
                  </a:lnTo>
                  <a:lnTo>
                    <a:pt x="485" y="320"/>
                  </a:lnTo>
                  <a:lnTo>
                    <a:pt x="485" y="318"/>
                  </a:lnTo>
                  <a:lnTo>
                    <a:pt x="485" y="316"/>
                  </a:lnTo>
                  <a:lnTo>
                    <a:pt x="483" y="316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85" y="311"/>
                  </a:lnTo>
                  <a:lnTo>
                    <a:pt x="485" y="309"/>
                  </a:lnTo>
                  <a:lnTo>
                    <a:pt x="483" y="309"/>
                  </a:lnTo>
                  <a:lnTo>
                    <a:pt x="481" y="309"/>
                  </a:lnTo>
                  <a:lnTo>
                    <a:pt x="481" y="309"/>
                  </a:lnTo>
                  <a:lnTo>
                    <a:pt x="478" y="309"/>
                  </a:lnTo>
                  <a:lnTo>
                    <a:pt x="478" y="307"/>
                  </a:lnTo>
                  <a:lnTo>
                    <a:pt x="478" y="307"/>
                  </a:lnTo>
                  <a:lnTo>
                    <a:pt x="476" y="304"/>
                  </a:lnTo>
                  <a:lnTo>
                    <a:pt x="472" y="304"/>
                  </a:lnTo>
                  <a:lnTo>
                    <a:pt x="469" y="302"/>
                  </a:lnTo>
                  <a:lnTo>
                    <a:pt x="467" y="302"/>
                  </a:lnTo>
                  <a:lnTo>
                    <a:pt x="467" y="302"/>
                  </a:lnTo>
                  <a:lnTo>
                    <a:pt x="465" y="300"/>
                  </a:lnTo>
                  <a:lnTo>
                    <a:pt x="460" y="298"/>
                  </a:lnTo>
                  <a:lnTo>
                    <a:pt x="460" y="295"/>
                  </a:lnTo>
                  <a:lnTo>
                    <a:pt x="460" y="293"/>
                  </a:lnTo>
                  <a:lnTo>
                    <a:pt x="463" y="291"/>
                  </a:lnTo>
                  <a:lnTo>
                    <a:pt x="463" y="291"/>
                  </a:lnTo>
                  <a:lnTo>
                    <a:pt x="465" y="288"/>
                  </a:lnTo>
                  <a:lnTo>
                    <a:pt x="465" y="286"/>
                  </a:lnTo>
                  <a:lnTo>
                    <a:pt x="469" y="284"/>
                  </a:lnTo>
                  <a:lnTo>
                    <a:pt x="472" y="282"/>
                  </a:lnTo>
                  <a:lnTo>
                    <a:pt x="472" y="282"/>
                  </a:lnTo>
                  <a:lnTo>
                    <a:pt x="474" y="277"/>
                  </a:lnTo>
                  <a:lnTo>
                    <a:pt x="472" y="277"/>
                  </a:lnTo>
                  <a:lnTo>
                    <a:pt x="469" y="277"/>
                  </a:lnTo>
                  <a:lnTo>
                    <a:pt x="469" y="275"/>
                  </a:lnTo>
                  <a:lnTo>
                    <a:pt x="465" y="275"/>
                  </a:lnTo>
                  <a:lnTo>
                    <a:pt x="460" y="273"/>
                  </a:lnTo>
                  <a:lnTo>
                    <a:pt x="458" y="270"/>
                  </a:lnTo>
                  <a:lnTo>
                    <a:pt x="458" y="270"/>
                  </a:lnTo>
                  <a:lnTo>
                    <a:pt x="456" y="270"/>
                  </a:lnTo>
                  <a:lnTo>
                    <a:pt x="453" y="268"/>
                  </a:lnTo>
                  <a:lnTo>
                    <a:pt x="451" y="266"/>
                  </a:lnTo>
                  <a:lnTo>
                    <a:pt x="451" y="266"/>
                  </a:lnTo>
                  <a:lnTo>
                    <a:pt x="449" y="264"/>
                  </a:lnTo>
                  <a:lnTo>
                    <a:pt x="449" y="264"/>
                  </a:lnTo>
                  <a:lnTo>
                    <a:pt x="447" y="261"/>
                  </a:lnTo>
                  <a:lnTo>
                    <a:pt x="444" y="261"/>
                  </a:lnTo>
                  <a:lnTo>
                    <a:pt x="444" y="261"/>
                  </a:lnTo>
                  <a:lnTo>
                    <a:pt x="442" y="261"/>
                  </a:lnTo>
                  <a:lnTo>
                    <a:pt x="440" y="259"/>
                  </a:lnTo>
                  <a:lnTo>
                    <a:pt x="440" y="259"/>
                  </a:lnTo>
                  <a:lnTo>
                    <a:pt x="440" y="257"/>
                  </a:lnTo>
                  <a:lnTo>
                    <a:pt x="440" y="257"/>
                  </a:lnTo>
                  <a:lnTo>
                    <a:pt x="440" y="254"/>
                  </a:lnTo>
                  <a:lnTo>
                    <a:pt x="438" y="252"/>
                  </a:lnTo>
                  <a:lnTo>
                    <a:pt x="438" y="248"/>
                  </a:lnTo>
                  <a:lnTo>
                    <a:pt x="440" y="248"/>
                  </a:lnTo>
                  <a:lnTo>
                    <a:pt x="438" y="245"/>
                  </a:lnTo>
                  <a:lnTo>
                    <a:pt x="440" y="243"/>
                  </a:lnTo>
                  <a:lnTo>
                    <a:pt x="440" y="243"/>
                  </a:lnTo>
                  <a:lnTo>
                    <a:pt x="440" y="241"/>
                  </a:lnTo>
                  <a:lnTo>
                    <a:pt x="438" y="239"/>
                  </a:lnTo>
                  <a:lnTo>
                    <a:pt x="438" y="239"/>
                  </a:lnTo>
                  <a:lnTo>
                    <a:pt x="438" y="236"/>
                  </a:lnTo>
                  <a:lnTo>
                    <a:pt x="440" y="234"/>
                  </a:lnTo>
                  <a:lnTo>
                    <a:pt x="440" y="234"/>
                  </a:lnTo>
                  <a:lnTo>
                    <a:pt x="440" y="232"/>
                  </a:lnTo>
                  <a:lnTo>
                    <a:pt x="438" y="234"/>
                  </a:lnTo>
                  <a:lnTo>
                    <a:pt x="435" y="234"/>
                  </a:lnTo>
                  <a:lnTo>
                    <a:pt x="433" y="232"/>
                  </a:lnTo>
                  <a:lnTo>
                    <a:pt x="433" y="232"/>
                  </a:lnTo>
                  <a:lnTo>
                    <a:pt x="435" y="230"/>
                  </a:lnTo>
                  <a:lnTo>
                    <a:pt x="438" y="230"/>
                  </a:lnTo>
                  <a:lnTo>
                    <a:pt x="438" y="227"/>
                  </a:lnTo>
                  <a:lnTo>
                    <a:pt x="435" y="227"/>
                  </a:lnTo>
                  <a:lnTo>
                    <a:pt x="433" y="227"/>
                  </a:lnTo>
                  <a:lnTo>
                    <a:pt x="431" y="225"/>
                  </a:lnTo>
                  <a:lnTo>
                    <a:pt x="431" y="225"/>
                  </a:lnTo>
                  <a:lnTo>
                    <a:pt x="429" y="223"/>
                  </a:lnTo>
                  <a:lnTo>
                    <a:pt x="426" y="223"/>
                  </a:lnTo>
                  <a:lnTo>
                    <a:pt x="426" y="223"/>
                  </a:lnTo>
                  <a:lnTo>
                    <a:pt x="424" y="220"/>
                  </a:lnTo>
                  <a:lnTo>
                    <a:pt x="429" y="218"/>
                  </a:lnTo>
                  <a:lnTo>
                    <a:pt x="431" y="218"/>
                  </a:lnTo>
                  <a:lnTo>
                    <a:pt x="435" y="220"/>
                  </a:lnTo>
                  <a:lnTo>
                    <a:pt x="435" y="218"/>
                  </a:lnTo>
                  <a:lnTo>
                    <a:pt x="435" y="216"/>
                  </a:lnTo>
                  <a:lnTo>
                    <a:pt x="435" y="214"/>
                  </a:lnTo>
                  <a:lnTo>
                    <a:pt x="433" y="211"/>
                  </a:lnTo>
                  <a:lnTo>
                    <a:pt x="435" y="209"/>
                  </a:lnTo>
                  <a:lnTo>
                    <a:pt x="433" y="207"/>
                  </a:lnTo>
                  <a:lnTo>
                    <a:pt x="431" y="207"/>
                  </a:lnTo>
                  <a:lnTo>
                    <a:pt x="431" y="202"/>
                  </a:lnTo>
                  <a:lnTo>
                    <a:pt x="431" y="202"/>
                  </a:lnTo>
                  <a:lnTo>
                    <a:pt x="433" y="202"/>
                  </a:lnTo>
                  <a:lnTo>
                    <a:pt x="433" y="205"/>
                  </a:lnTo>
                  <a:lnTo>
                    <a:pt x="435" y="205"/>
                  </a:lnTo>
                  <a:lnTo>
                    <a:pt x="435" y="205"/>
                  </a:lnTo>
                  <a:lnTo>
                    <a:pt x="438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0" y="205"/>
                  </a:lnTo>
                  <a:lnTo>
                    <a:pt x="440" y="202"/>
                  </a:lnTo>
                  <a:lnTo>
                    <a:pt x="442" y="202"/>
                  </a:lnTo>
                  <a:lnTo>
                    <a:pt x="449" y="202"/>
                  </a:lnTo>
                  <a:lnTo>
                    <a:pt x="449" y="205"/>
                  </a:lnTo>
                  <a:lnTo>
                    <a:pt x="451" y="205"/>
                  </a:lnTo>
                  <a:lnTo>
                    <a:pt x="451" y="205"/>
                  </a:lnTo>
                  <a:lnTo>
                    <a:pt x="456" y="207"/>
                  </a:lnTo>
                  <a:lnTo>
                    <a:pt x="456" y="207"/>
                  </a:lnTo>
                  <a:lnTo>
                    <a:pt x="460" y="205"/>
                  </a:lnTo>
                  <a:lnTo>
                    <a:pt x="458" y="202"/>
                  </a:lnTo>
                  <a:lnTo>
                    <a:pt x="458" y="198"/>
                  </a:lnTo>
                  <a:lnTo>
                    <a:pt x="465" y="195"/>
                  </a:lnTo>
                  <a:lnTo>
                    <a:pt x="469" y="193"/>
                  </a:lnTo>
                  <a:lnTo>
                    <a:pt x="469" y="193"/>
                  </a:lnTo>
                  <a:lnTo>
                    <a:pt x="472" y="191"/>
                  </a:lnTo>
                  <a:lnTo>
                    <a:pt x="474" y="191"/>
                  </a:lnTo>
                  <a:lnTo>
                    <a:pt x="474" y="191"/>
                  </a:lnTo>
                  <a:lnTo>
                    <a:pt x="474" y="189"/>
                  </a:lnTo>
                  <a:lnTo>
                    <a:pt x="474" y="186"/>
                  </a:lnTo>
                  <a:lnTo>
                    <a:pt x="474" y="186"/>
                  </a:lnTo>
                  <a:lnTo>
                    <a:pt x="476" y="182"/>
                  </a:lnTo>
                  <a:lnTo>
                    <a:pt x="476" y="182"/>
                  </a:lnTo>
                  <a:lnTo>
                    <a:pt x="476" y="180"/>
                  </a:lnTo>
                  <a:lnTo>
                    <a:pt x="476" y="180"/>
                  </a:lnTo>
                  <a:lnTo>
                    <a:pt x="476" y="177"/>
                  </a:lnTo>
                  <a:lnTo>
                    <a:pt x="478" y="175"/>
                  </a:lnTo>
                  <a:lnTo>
                    <a:pt x="478" y="173"/>
                  </a:lnTo>
                  <a:lnTo>
                    <a:pt x="483" y="171"/>
                  </a:lnTo>
                  <a:lnTo>
                    <a:pt x="483" y="161"/>
                  </a:lnTo>
                  <a:lnTo>
                    <a:pt x="483" y="159"/>
                  </a:lnTo>
                  <a:lnTo>
                    <a:pt x="483" y="157"/>
                  </a:lnTo>
                  <a:lnTo>
                    <a:pt x="481" y="157"/>
                  </a:lnTo>
                  <a:lnTo>
                    <a:pt x="481" y="155"/>
                  </a:lnTo>
                  <a:lnTo>
                    <a:pt x="478" y="152"/>
                  </a:lnTo>
                  <a:lnTo>
                    <a:pt x="478" y="150"/>
                  </a:lnTo>
                  <a:lnTo>
                    <a:pt x="478" y="148"/>
                  </a:lnTo>
                  <a:lnTo>
                    <a:pt x="476" y="146"/>
                  </a:lnTo>
                  <a:lnTo>
                    <a:pt x="476" y="141"/>
                  </a:lnTo>
                  <a:lnTo>
                    <a:pt x="474" y="141"/>
                  </a:lnTo>
                  <a:lnTo>
                    <a:pt x="474" y="139"/>
                  </a:lnTo>
                  <a:lnTo>
                    <a:pt x="463" y="137"/>
                  </a:lnTo>
                  <a:lnTo>
                    <a:pt x="456" y="134"/>
                  </a:lnTo>
                  <a:lnTo>
                    <a:pt x="456" y="132"/>
                  </a:lnTo>
                  <a:lnTo>
                    <a:pt x="453" y="132"/>
                  </a:lnTo>
                  <a:lnTo>
                    <a:pt x="451" y="134"/>
                  </a:lnTo>
                  <a:lnTo>
                    <a:pt x="449" y="134"/>
                  </a:lnTo>
                  <a:lnTo>
                    <a:pt x="447" y="132"/>
                  </a:lnTo>
                  <a:lnTo>
                    <a:pt x="444" y="132"/>
                  </a:lnTo>
                  <a:lnTo>
                    <a:pt x="442" y="127"/>
                  </a:lnTo>
                  <a:lnTo>
                    <a:pt x="440" y="127"/>
                  </a:lnTo>
                  <a:lnTo>
                    <a:pt x="438" y="127"/>
                  </a:lnTo>
                  <a:lnTo>
                    <a:pt x="438" y="127"/>
                  </a:lnTo>
                  <a:lnTo>
                    <a:pt x="433" y="125"/>
                  </a:lnTo>
                  <a:lnTo>
                    <a:pt x="431" y="130"/>
                  </a:lnTo>
                  <a:lnTo>
                    <a:pt x="426" y="132"/>
                  </a:lnTo>
                  <a:lnTo>
                    <a:pt x="426" y="132"/>
                  </a:lnTo>
                  <a:lnTo>
                    <a:pt x="424" y="132"/>
                  </a:lnTo>
                  <a:lnTo>
                    <a:pt x="422" y="130"/>
                  </a:lnTo>
                  <a:lnTo>
                    <a:pt x="422" y="130"/>
                  </a:lnTo>
                  <a:lnTo>
                    <a:pt x="417" y="130"/>
                  </a:lnTo>
                  <a:lnTo>
                    <a:pt x="410" y="127"/>
                  </a:lnTo>
                  <a:lnTo>
                    <a:pt x="408" y="132"/>
                  </a:lnTo>
                  <a:lnTo>
                    <a:pt x="404" y="130"/>
                  </a:lnTo>
                  <a:lnTo>
                    <a:pt x="404" y="130"/>
                  </a:lnTo>
                  <a:lnTo>
                    <a:pt x="401" y="127"/>
                  </a:lnTo>
                  <a:lnTo>
                    <a:pt x="399" y="127"/>
                  </a:lnTo>
                  <a:lnTo>
                    <a:pt x="399" y="127"/>
                  </a:lnTo>
                  <a:lnTo>
                    <a:pt x="399" y="125"/>
                  </a:lnTo>
                  <a:lnTo>
                    <a:pt x="397" y="123"/>
                  </a:lnTo>
                  <a:lnTo>
                    <a:pt x="395" y="121"/>
                  </a:lnTo>
                  <a:lnTo>
                    <a:pt x="392" y="118"/>
                  </a:lnTo>
                  <a:lnTo>
                    <a:pt x="392" y="116"/>
                  </a:lnTo>
                  <a:lnTo>
                    <a:pt x="390" y="116"/>
                  </a:lnTo>
                  <a:lnTo>
                    <a:pt x="390" y="116"/>
                  </a:lnTo>
                  <a:lnTo>
                    <a:pt x="390" y="116"/>
                  </a:lnTo>
                  <a:lnTo>
                    <a:pt x="388" y="116"/>
                  </a:lnTo>
                  <a:lnTo>
                    <a:pt x="388" y="116"/>
                  </a:lnTo>
                  <a:lnTo>
                    <a:pt x="385" y="114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3" y="112"/>
                  </a:lnTo>
                  <a:lnTo>
                    <a:pt x="383" y="109"/>
                  </a:lnTo>
                  <a:lnTo>
                    <a:pt x="383" y="107"/>
                  </a:lnTo>
                  <a:lnTo>
                    <a:pt x="385" y="105"/>
                  </a:lnTo>
                  <a:lnTo>
                    <a:pt x="385" y="103"/>
                  </a:lnTo>
                  <a:lnTo>
                    <a:pt x="385" y="103"/>
                  </a:lnTo>
                  <a:lnTo>
                    <a:pt x="390" y="100"/>
                  </a:lnTo>
                  <a:lnTo>
                    <a:pt x="390" y="98"/>
                  </a:lnTo>
                  <a:lnTo>
                    <a:pt x="392" y="98"/>
                  </a:lnTo>
                  <a:lnTo>
                    <a:pt x="395" y="96"/>
                  </a:lnTo>
                  <a:lnTo>
                    <a:pt x="395" y="96"/>
                  </a:lnTo>
                  <a:lnTo>
                    <a:pt x="395" y="93"/>
                  </a:lnTo>
                  <a:lnTo>
                    <a:pt x="390" y="87"/>
                  </a:lnTo>
                  <a:lnTo>
                    <a:pt x="392" y="82"/>
                  </a:lnTo>
                  <a:lnTo>
                    <a:pt x="392" y="82"/>
                  </a:lnTo>
                  <a:lnTo>
                    <a:pt x="395" y="82"/>
                  </a:lnTo>
                  <a:lnTo>
                    <a:pt x="397" y="82"/>
                  </a:lnTo>
                  <a:lnTo>
                    <a:pt x="397" y="80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397" y="75"/>
                  </a:lnTo>
                  <a:lnTo>
                    <a:pt x="395" y="75"/>
                  </a:lnTo>
                  <a:lnTo>
                    <a:pt x="392" y="71"/>
                  </a:lnTo>
                  <a:lnTo>
                    <a:pt x="390" y="71"/>
                  </a:lnTo>
                  <a:lnTo>
                    <a:pt x="385" y="71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81" y="68"/>
                  </a:lnTo>
                  <a:lnTo>
                    <a:pt x="379" y="68"/>
                  </a:lnTo>
                  <a:lnTo>
                    <a:pt x="376" y="68"/>
                  </a:lnTo>
                  <a:lnTo>
                    <a:pt x="376" y="66"/>
                  </a:lnTo>
                  <a:lnTo>
                    <a:pt x="379" y="66"/>
                  </a:lnTo>
                  <a:lnTo>
                    <a:pt x="376" y="66"/>
                  </a:lnTo>
                  <a:lnTo>
                    <a:pt x="374" y="66"/>
                  </a:lnTo>
                  <a:lnTo>
                    <a:pt x="372" y="66"/>
                  </a:lnTo>
                  <a:lnTo>
                    <a:pt x="370" y="66"/>
                  </a:lnTo>
                  <a:lnTo>
                    <a:pt x="365" y="68"/>
                  </a:lnTo>
                  <a:lnTo>
                    <a:pt x="363" y="68"/>
                  </a:lnTo>
                  <a:lnTo>
                    <a:pt x="363" y="68"/>
                  </a:lnTo>
                  <a:lnTo>
                    <a:pt x="361" y="68"/>
                  </a:lnTo>
                  <a:lnTo>
                    <a:pt x="361" y="66"/>
                  </a:lnTo>
                  <a:lnTo>
                    <a:pt x="361" y="66"/>
                  </a:lnTo>
                  <a:lnTo>
                    <a:pt x="361" y="64"/>
                  </a:lnTo>
                  <a:lnTo>
                    <a:pt x="358" y="62"/>
                  </a:lnTo>
                  <a:lnTo>
                    <a:pt x="358" y="62"/>
                  </a:lnTo>
                  <a:lnTo>
                    <a:pt x="358" y="62"/>
                  </a:lnTo>
                  <a:lnTo>
                    <a:pt x="358" y="57"/>
                  </a:lnTo>
                  <a:lnTo>
                    <a:pt x="354" y="55"/>
                  </a:lnTo>
                  <a:lnTo>
                    <a:pt x="349" y="53"/>
                  </a:lnTo>
                  <a:lnTo>
                    <a:pt x="345" y="53"/>
                  </a:lnTo>
                  <a:lnTo>
                    <a:pt x="342" y="53"/>
                  </a:lnTo>
                  <a:lnTo>
                    <a:pt x="342" y="50"/>
                  </a:lnTo>
                  <a:lnTo>
                    <a:pt x="340" y="48"/>
                  </a:lnTo>
                  <a:lnTo>
                    <a:pt x="340" y="46"/>
                  </a:lnTo>
                  <a:lnTo>
                    <a:pt x="340" y="46"/>
                  </a:lnTo>
                  <a:lnTo>
                    <a:pt x="340" y="44"/>
                  </a:lnTo>
                  <a:lnTo>
                    <a:pt x="338" y="44"/>
                  </a:lnTo>
                  <a:lnTo>
                    <a:pt x="338" y="39"/>
                  </a:lnTo>
                  <a:lnTo>
                    <a:pt x="342" y="34"/>
                  </a:lnTo>
                  <a:lnTo>
                    <a:pt x="342" y="32"/>
                  </a:lnTo>
                  <a:lnTo>
                    <a:pt x="347" y="30"/>
                  </a:lnTo>
                  <a:lnTo>
                    <a:pt x="347" y="30"/>
                  </a:lnTo>
                  <a:lnTo>
                    <a:pt x="345" y="28"/>
                  </a:lnTo>
                  <a:lnTo>
                    <a:pt x="345" y="25"/>
                  </a:lnTo>
                  <a:lnTo>
                    <a:pt x="345" y="23"/>
                  </a:lnTo>
                  <a:lnTo>
                    <a:pt x="349" y="21"/>
                  </a:lnTo>
                  <a:lnTo>
                    <a:pt x="347" y="16"/>
                  </a:lnTo>
                  <a:lnTo>
                    <a:pt x="342" y="16"/>
                  </a:lnTo>
                  <a:lnTo>
                    <a:pt x="338" y="14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1" y="10"/>
                  </a:lnTo>
                  <a:lnTo>
                    <a:pt x="329" y="10"/>
                  </a:lnTo>
                  <a:lnTo>
                    <a:pt x="327" y="7"/>
                  </a:lnTo>
                  <a:lnTo>
                    <a:pt x="329" y="5"/>
                  </a:lnTo>
                  <a:lnTo>
                    <a:pt x="327" y="3"/>
                  </a:lnTo>
                  <a:lnTo>
                    <a:pt x="324" y="0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20" y="0"/>
                  </a:lnTo>
                  <a:lnTo>
                    <a:pt x="317" y="3"/>
                  </a:lnTo>
                  <a:lnTo>
                    <a:pt x="315" y="3"/>
                  </a:lnTo>
                  <a:lnTo>
                    <a:pt x="315" y="5"/>
                  </a:lnTo>
                  <a:lnTo>
                    <a:pt x="315" y="7"/>
                  </a:lnTo>
                  <a:lnTo>
                    <a:pt x="313" y="7"/>
                  </a:lnTo>
                  <a:lnTo>
                    <a:pt x="311" y="7"/>
                  </a:lnTo>
                  <a:lnTo>
                    <a:pt x="308" y="10"/>
                  </a:lnTo>
                  <a:lnTo>
                    <a:pt x="306" y="12"/>
                  </a:lnTo>
                  <a:lnTo>
                    <a:pt x="302" y="12"/>
                  </a:lnTo>
                  <a:lnTo>
                    <a:pt x="297" y="14"/>
                  </a:lnTo>
                  <a:lnTo>
                    <a:pt x="293" y="14"/>
                  </a:lnTo>
                  <a:lnTo>
                    <a:pt x="290" y="16"/>
                  </a:lnTo>
                  <a:lnTo>
                    <a:pt x="288" y="21"/>
                  </a:lnTo>
                  <a:lnTo>
                    <a:pt x="286" y="23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79" y="23"/>
                  </a:lnTo>
                  <a:lnTo>
                    <a:pt x="279" y="23"/>
                  </a:lnTo>
                  <a:lnTo>
                    <a:pt x="277" y="21"/>
                  </a:lnTo>
                  <a:lnTo>
                    <a:pt x="277" y="21"/>
                  </a:lnTo>
                  <a:lnTo>
                    <a:pt x="274" y="19"/>
                  </a:lnTo>
                  <a:lnTo>
                    <a:pt x="272" y="19"/>
                  </a:lnTo>
                  <a:lnTo>
                    <a:pt x="270" y="16"/>
                  </a:lnTo>
                  <a:lnTo>
                    <a:pt x="265" y="16"/>
                  </a:lnTo>
                  <a:lnTo>
                    <a:pt x="265" y="16"/>
                  </a:lnTo>
                  <a:lnTo>
                    <a:pt x="261" y="19"/>
                  </a:lnTo>
                  <a:lnTo>
                    <a:pt x="261" y="19"/>
                  </a:lnTo>
                  <a:lnTo>
                    <a:pt x="261" y="21"/>
                  </a:lnTo>
                  <a:lnTo>
                    <a:pt x="258" y="25"/>
                  </a:lnTo>
                  <a:lnTo>
                    <a:pt x="258" y="28"/>
                  </a:lnTo>
                  <a:lnTo>
                    <a:pt x="256" y="32"/>
                  </a:lnTo>
                  <a:lnTo>
                    <a:pt x="252" y="32"/>
                  </a:lnTo>
                  <a:lnTo>
                    <a:pt x="252" y="32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2"/>
                  </a:lnTo>
                  <a:lnTo>
                    <a:pt x="243" y="32"/>
                  </a:lnTo>
                  <a:lnTo>
                    <a:pt x="238" y="32"/>
                  </a:lnTo>
                  <a:lnTo>
                    <a:pt x="236" y="32"/>
                  </a:lnTo>
                  <a:lnTo>
                    <a:pt x="231" y="34"/>
                  </a:lnTo>
                  <a:lnTo>
                    <a:pt x="234" y="37"/>
                  </a:lnTo>
                  <a:lnTo>
                    <a:pt x="234" y="39"/>
                  </a:lnTo>
                  <a:lnTo>
                    <a:pt x="231" y="37"/>
                  </a:lnTo>
                  <a:lnTo>
                    <a:pt x="229" y="39"/>
                  </a:lnTo>
                  <a:lnTo>
                    <a:pt x="224" y="41"/>
                  </a:lnTo>
                  <a:lnTo>
                    <a:pt x="224" y="44"/>
                  </a:lnTo>
                  <a:lnTo>
                    <a:pt x="222" y="46"/>
                  </a:lnTo>
                  <a:lnTo>
                    <a:pt x="220" y="48"/>
                  </a:lnTo>
                  <a:lnTo>
                    <a:pt x="220" y="48"/>
                  </a:lnTo>
                  <a:lnTo>
                    <a:pt x="220" y="48"/>
                  </a:lnTo>
                  <a:lnTo>
                    <a:pt x="218" y="50"/>
                  </a:lnTo>
                  <a:lnTo>
                    <a:pt x="213" y="46"/>
                  </a:lnTo>
                  <a:lnTo>
                    <a:pt x="213" y="46"/>
                  </a:lnTo>
                  <a:lnTo>
                    <a:pt x="213" y="44"/>
                  </a:lnTo>
                  <a:lnTo>
                    <a:pt x="213" y="44"/>
                  </a:lnTo>
                  <a:lnTo>
                    <a:pt x="211" y="41"/>
                  </a:lnTo>
                  <a:lnTo>
                    <a:pt x="209" y="41"/>
                  </a:lnTo>
                  <a:lnTo>
                    <a:pt x="209" y="41"/>
                  </a:lnTo>
                  <a:lnTo>
                    <a:pt x="206" y="41"/>
                  </a:lnTo>
                  <a:lnTo>
                    <a:pt x="204" y="44"/>
                  </a:lnTo>
                  <a:lnTo>
                    <a:pt x="200" y="44"/>
                  </a:lnTo>
                  <a:lnTo>
                    <a:pt x="197" y="44"/>
                  </a:lnTo>
                  <a:lnTo>
                    <a:pt x="193" y="46"/>
                  </a:lnTo>
                  <a:lnTo>
                    <a:pt x="193" y="44"/>
                  </a:lnTo>
                  <a:lnTo>
                    <a:pt x="193" y="44"/>
                  </a:lnTo>
                  <a:lnTo>
                    <a:pt x="190" y="44"/>
                  </a:lnTo>
                  <a:lnTo>
                    <a:pt x="188" y="41"/>
                  </a:lnTo>
                  <a:lnTo>
                    <a:pt x="186" y="39"/>
                  </a:lnTo>
                  <a:lnTo>
                    <a:pt x="186" y="39"/>
                  </a:lnTo>
                  <a:lnTo>
                    <a:pt x="184" y="34"/>
                  </a:lnTo>
                  <a:lnTo>
                    <a:pt x="186" y="34"/>
                  </a:lnTo>
                  <a:lnTo>
                    <a:pt x="184" y="32"/>
                  </a:lnTo>
                  <a:lnTo>
                    <a:pt x="181" y="32"/>
                  </a:lnTo>
                  <a:lnTo>
                    <a:pt x="177" y="30"/>
                  </a:lnTo>
                  <a:lnTo>
                    <a:pt x="175" y="30"/>
                  </a:lnTo>
                  <a:lnTo>
                    <a:pt x="170" y="30"/>
                  </a:lnTo>
                  <a:lnTo>
                    <a:pt x="170" y="28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6" y="25"/>
                  </a:lnTo>
                  <a:lnTo>
                    <a:pt x="163" y="28"/>
                  </a:lnTo>
                  <a:lnTo>
                    <a:pt x="163" y="28"/>
                  </a:lnTo>
                  <a:lnTo>
                    <a:pt x="159" y="25"/>
                  </a:lnTo>
                  <a:lnTo>
                    <a:pt x="156" y="25"/>
                  </a:lnTo>
                  <a:lnTo>
                    <a:pt x="152" y="23"/>
                  </a:lnTo>
                  <a:lnTo>
                    <a:pt x="147" y="21"/>
                  </a:lnTo>
                  <a:lnTo>
                    <a:pt x="143" y="23"/>
                  </a:lnTo>
                  <a:lnTo>
                    <a:pt x="141" y="21"/>
                  </a:lnTo>
                  <a:lnTo>
                    <a:pt x="138" y="19"/>
                  </a:lnTo>
                  <a:lnTo>
                    <a:pt x="132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2" y="14"/>
                  </a:lnTo>
                  <a:lnTo>
                    <a:pt x="129" y="12"/>
                  </a:lnTo>
                  <a:lnTo>
                    <a:pt x="122" y="14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13" y="10"/>
                  </a:lnTo>
                  <a:lnTo>
                    <a:pt x="109" y="7"/>
                  </a:lnTo>
                  <a:lnTo>
                    <a:pt x="109" y="10"/>
                  </a:lnTo>
                  <a:lnTo>
                    <a:pt x="107" y="10"/>
                  </a:lnTo>
                  <a:lnTo>
                    <a:pt x="107" y="10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100" y="12"/>
                  </a:lnTo>
                  <a:lnTo>
                    <a:pt x="100" y="16"/>
                  </a:lnTo>
                  <a:lnTo>
                    <a:pt x="100" y="16"/>
                  </a:lnTo>
                  <a:lnTo>
                    <a:pt x="98" y="16"/>
                  </a:lnTo>
                  <a:lnTo>
                    <a:pt x="98" y="14"/>
                  </a:lnTo>
                  <a:lnTo>
                    <a:pt x="95" y="14"/>
                  </a:lnTo>
                  <a:lnTo>
                    <a:pt x="93" y="10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8" y="12"/>
                  </a:lnTo>
                  <a:lnTo>
                    <a:pt x="86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4" y="14"/>
                  </a:lnTo>
                  <a:lnTo>
                    <a:pt x="82" y="16"/>
                  </a:lnTo>
                  <a:lnTo>
                    <a:pt x="82" y="19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9" y="25"/>
                  </a:lnTo>
                  <a:lnTo>
                    <a:pt x="79" y="25"/>
                  </a:lnTo>
                  <a:lnTo>
                    <a:pt x="79" y="30"/>
                  </a:lnTo>
                  <a:lnTo>
                    <a:pt x="82" y="34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86" y="39"/>
                  </a:lnTo>
                  <a:lnTo>
                    <a:pt x="86" y="41"/>
                  </a:lnTo>
                  <a:lnTo>
                    <a:pt x="86" y="44"/>
                  </a:lnTo>
                  <a:lnTo>
                    <a:pt x="86" y="46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4" y="48"/>
                  </a:lnTo>
                  <a:lnTo>
                    <a:pt x="82" y="46"/>
                  </a:lnTo>
                  <a:lnTo>
                    <a:pt x="79" y="4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4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3" y="39"/>
                  </a:lnTo>
                  <a:lnTo>
                    <a:pt x="63" y="37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2"/>
                  </a:lnTo>
                  <a:lnTo>
                    <a:pt x="59" y="28"/>
                  </a:lnTo>
                  <a:lnTo>
                    <a:pt x="59" y="28"/>
                  </a:lnTo>
                  <a:lnTo>
                    <a:pt x="54" y="25"/>
                  </a:lnTo>
                  <a:lnTo>
                    <a:pt x="52" y="25"/>
                  </a:lnTo>
                  <a:lnTo>
                    <a:pt x="48" y="25"/>
                  </a:lnTo>
                  <a:lnTo>
                    <a:pt x="48" y="28"/>
                  </a:lnTo>
                  <a:lnTo>
                    <a:pt x="43" y="30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36" y="34"/>
                  </a:lnTo>
                  <a:lnTo>
                    <a:pt x="36" y="37"/>
                  </a:lnTo>
                  <a:lnTo>
                    <a:pt x="34" y="37"/>
                  </a:lnTo>
                  <a:lnTo>
                    <a:pt x="34" y="39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7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3" y="44"/>
                  </a:lnTo>
                  <a:lnTo>
                    <a:pt x="23" y="46"/>
                  </a:lnTo>
                  <a:lnTo>
                    <a:pt x="25" y="46"/>
                  </a:lnTo>
                  <a:lnTo>
                    <a:pt x="27" y="48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5" y="50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7" y="55"/>
                  </a:lnTo>
                  <a:lnTo>
                    <a:pt x="25" y="57"/>
                  </a:lnTo>
                  <a:lnTo>
                    <a:pt x="25" y="59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7" y="62"/>
                  </a:lnTo>
                  <a:lnTo>
                    <a:pt x="25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27" y="71"/>
                  </a:lnTo>
                  <a:lnTo>
                    <a:pt x="27" y="73"/>
                  </a:lnTo>
                  <a:lnTo>
                    <a:pt x="29" y="75"/>
                  </a:lnTo>
                  <a:lnTo>
                    <a:pt x="32" y="78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29" y="87"/>
                  </a:lnTo>
                  <a:lnTo>
                    <a:pt x="25" y="87"/>
                  </a:lnTo>
                  <a:lnTo>
                    <a:pt x="25" y="87"/>
                  </a:lnTo>
                  <a:lnTo>
                    <a:pt x="25" y="89"/>
                  </a:lnTo>
                  <a:lnTo>
                    <a:pt x="23" y="87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18" y="91"/>
                  </a:lnTo>
                  <a:lnTo>
                    <a:pt x="16" y="89"/>
                  </a:lnTo>
                  <a:lnTo>
                    <a:pt x="16" y="91"/>
                  </a:lnTo>
                  <a:lnTo>
                    <a:pt x="16" y="91"/>
                  </a:lnTo>
                  <a:lnTo>
                    <a:pt x="16" y="93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6"/>
                  </a:lnTo>
                  <a:lnTo>
                    <a:pt x="16" y="98"/>
                  </a:lnTo>
                  <a:lnTo>
                    <a:pt x="18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4" y="103"/>
                  </a:lnTo>
                  <a:lnTo>
                    <a:pt x="11" y="103"/>
                  </a:lnTo>
                  <a:lnTo>
                    <a:pt x="11" y="103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7" y="103"/>
                  </a:lnTo>
                  <a:lnTo>
                    <a:pt x="5" y="105"/>
                  </a:lnTo>
                  <a:lnTo>
                    <a:pt x="2" y="105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7" y="118"/>
                  </a:lnTo>
                  <a:lnTo>
                    <a:pt x="14" y="125"/>
                  </a:lnTo>
                  <a:lnTo>
                    <a:pt x="18" y="127"/>
                  </a:lnTo>
                  <a:lnTo>
                    <a:pt x="20" y="134"/>
                  </a:lnTo>
                  <a:lnTo>
                    <a:pt x="25" y="139"/>
                  </a:lnTo>
                  <a:lnTo>
                    <a:pt x="36" y="152"/>
                  </a:lnTo>
                  <a:lnTo>
                    <a:pt x="39" y="161"/>
                  </a:lnTo>
                  <a:lnTo>
                    <a:pt x="41" y="166"/>
                  </a:lnTo>
                  <a:lnTo>
                    <a:pt x="45" y="177"/>
                  </a:lnTo>
                  <a:lnTo>
                    <a:pt x="45" y="180"/>
                  </a:lnTo>
                  <a:lnTo>
                    <a:pt x="52" y="184"/>
                  </a:lnTo>
                  <a:lnTo>
                    <a:pt x="61" y="193"/>
                  </a:lnTo>
                  <a:lnTo>
                    <a:pt x="70" y="207"/>
                  </a:lnTo>
                  <a:lnTo>
                    <a:pt x="77" y="220"/>
                  </a:lnTo>
                </a:path>
              </a:pathLst>
            </a:custGeom>
            <a:solidFill>
              <a:schemeClr val="accent2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4337" y="2786"/>
              <a:ext cx="31" cy="2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29" y="18"/>
                </a:cxn>
                <a:cxn ang="0">
                  <a:pos x="31" y="18"/>
                </a:cxn>
                <a:cxn ang="0">
                  <a:pos x="31" y="14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31" y="9"/>
                </a:cxn>
                <a:cxn ang="0">
                  <a:pos x="29" y="9"/>
                </a:cxn>
                <a:cxn ang="0">
                  <a:pos x="27" y="7"/>
                </a:cxn>
                <a:cxn ang="0">
                  <a:pos x="25" y="5"/>
                </a:cxn>
                <a:cxn ang="0">
                  <a:pos x="22" y="5"/>
                </a:cxn>
                <a:cxn ang="0">
                  <a:pos x="25" y="5"/>
                </a:cxn>
                <a:cxn ang="0">
                  <a:pos x="25" y="5"/>
                </a:cxn>
                <a:cxn ang="0">
                  <a:pos x="20" y="5"/>
                </a:cxn>
                <a:cxn ang="0">
                  <a:pos x="13" y="5"/>
                </a:cxn>
                <a:cxn ang="0">
                  <a:pos x="9" y="3"/>
                </a:cxn>
                <a:cxn ang="0">
                  <a:pos x="7" y="3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4" y="5"/>
                </a:cxn>
                <a:cxn ang="0">
                  <a:pos x="4" y="7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14"/>
                </a:cxn>
                <a:cxn ang="0">
                  <a:pos x="0" y="18"/>
                </a:cxn>
                <a:cxn ang="0">
                  <a:pos x="2" y="21"/>
                </a:cxn>
                <a:cxn ang="0">
                  <a:pos x="4" y="21"/>
                </a:cxn>
                <a:cxn ang="0">
                  <a:pos x="7" y="23"/>
                </a:cxn>
                <a:cxn ang="0">
                  <a:pos x="7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1" y="25"/>
                </a:cxn>
                <a:cxn ang="0">
                  <a:pos x="13" y="23"/>
                </a:cxn>
                <a:cxn ang="0">
                  <a:pos x="18" y="21"/>
                </a:cxn>
                <a:cxn ang="0">
                  <a:pos x="20" y="21"/>
                </a:cxn>
                <a:cxn ang="0">
                  <a:pos x="22" y="21"/>
                </a:cxn>
                <a:cxn ang="0">
                  <a:pos x="25" y="21"/>
                </a:cxn>
                <a:cxn ang="0">
                  <a:pos x="27" y="21"/>
                </a:cxn>
              </a:cxnLst>
              <a:rect l="0" t="0" r="r" b="b"/>
              <a:pathLst>
                <a:path w="31" h="25">
                  <a:moveTo>
                    <a:pt x="29" y="21"/>
                  </a:move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6"/>
                  </a:lnTo>
                  <a:lnTo>
                    <a:pt x="31" y="18"/>
                  </a:lnTo>
                  <a:lnTo>
                    <a:pt x="31" y="16"/>
                  </a:lnTo>
                  <a:lnTo>
                    <a:pt x="31" y="14"/>
                  </a:lnTo>
                  <a:lnTo>
                    <a:pt x="29" y="14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31" y="12"/>
                  </a:lnTo>
                  <a:lnTo>
                    <a:pt x="31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9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3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9" y="21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4432" y="2850"/>
              <a:ext cx="20" cy="11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4" y="2"/>
                </a:cxn>
                <a:cxn ang="0">
                  <a:pos x="11" y="2"/>
                </a:cxn>
                <a:cxn ang="0">
                  <a:pos x="14" y="2"/>
                </a:cxn>
                <a:cxn ang="0">
                  <a:pos x="16" y="2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20" y="2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4" y="7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9" y="9"/>
                </a:cxn>
                <a:cxn ang="0">
                  <a:pos x="9" y="9"/>
                </a:cxn>
                <a:cxn ang="0">
                  <a:pos x="9" y="9"/>
                </a:cxn>
                <a:cxn ang="0">
                  <a:pos x="7" y="9"/>
                </a:cxn>
                <a:cxn ang="0">
                  <a:pos x="7" y="9"/>
                </a:cxn>
                <a:cxn ang="0">
                  <a:pos x="7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2" y="9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2" y="7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5" y="2"/>
                </a:cxn>
                <a:cxn ang="0">
                  <a:pos x="7" y="2"/>
                </a:cxn>
                <a:cxn ang="0">
                  <a:pos x="11" y="2"/>
                </a:cxn>
              </a:cxnLst>
              <a:rect l="0" t="0" r="r" b="b"/>
              <a:pathLst>
                <a:path w="20" h="11">
                  <a:moveTo>
                    <a:pt x="11" y="2"/>
                  </a:moveTo>
                  <a:lnTo>
                    <a:pt x="11" y="2"/>
                  </a:lnTo>
                  <a:lnTo>
                    <a:pt x="14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11" y="2"/>
                  </a:lnTo>
                </a:path>
              </a:pathLst>
            </a:custGeom>
            <a:solidFill>
              <a:srgbClr val="FFFF66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4375" y="2782"/>
              <a:ext cx="12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7" y="2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3" y="9"/>
                </a:cxn>
                <a:cxn ang="0">
                  <a:pos x="3" y="9"/>
                </a:cxn>
                <a:cxn ang="0">
                  <a:pos x="3" y="9"/>
                </a:cxn>
                <a:cxn ang="0">
                  <a:pos x="3" y="9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7" y="11"/>
                </a:cxn>
                <a:cxn ang="0">
                  <a:pos x="5" y="9"/>
                </a:cxn>
                <a:cxn ang="0">
                  <a:pos x="5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9" y="7"/>
                </a:cxn>
                <a:cxn ang="0">
                  <a:pos x="7" y="7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9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7" y="0"/>
                </a:cxn>
                <a:cxn ang="0">
                  <a:pos x="9" y="0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lnTo>
                    <a:pt x="7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11"/>
                  </a:lnTo>
                  <a:lnTo>
                    <a:pt x="5" y="9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7" y="0"/>
                  </a:lnTo>
                  <a:lnTo>
                    <a:pt x="9" y="0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4604" y="2333"/>
              <a:ext cx="998" cy="696"/>
            </a:xfrm>
            <a:custGeom>
              <a:avLst/>
              <a:gdLst/>
              <a:ahLst/>
              <a:cxnLst>
                <a:cxn ang="0">
                  <a:pos x="21" y="181"/>
                </a:cxn>
                <a:cxn ang="0">
                  <a:pos x="5" y="154"/>
                </a:cxn>
                <a:cxn ang="0">
                  <a:pos x="5" y="127"/>
                </a:cxn>
                <a:cxn ang="0">
                  <a:pos x="28" y="124"/>
                </a:cxn>
                <a:cxn ang="0">
                  <a:pos x="43" y="113"/>
                </a:cxn>
                <a:cxn ang="0">
                  <a:pos x="48" y="100"/>
                </a:cxn>
                <a:cxn ang="0">
                  <a:pos x="43" y="75"/>
                </a:cxn>
                <a:cxn ang="0">
                  <a:pos x="46" y="45"/>
                </a:cxn>
                <a:cxn ang="0">
                  <a:pos x="130" y="29"/>
                </a:cxn>
                <a:cxn ang="0">
                  <a:pos x="268" y="4"/>
                </a:cxn>
                <a:cxn ang="0">
                  <a:pos x="284" y="0"/>
                </a:cxn>
                <a:cxn ang="0">
                  <a:pos x="300" y="7"/>
                </a:cxn>
                <a:cxn ang="0">
                  <a:pos x="320" y="20"/>
                </a:cxn>
                <a:cxn ang="0">
                  <a:pos x="327" y="47"/>
                </a:cxn>
                <a:cxn ang="0">
                  <a:pos x="313" y="70"/>
                </a:cxn>
                <a:cxn ang="0">
                  <a:pos x="257" y="115"/>
                </a:cxn>
                <a:cxn ang="0">
                  <a:pos x="334" y="202"/>
                </a:cxn>
                <a:cxn ang="0">
                  <a:pos x="420" y="233"/>
                </a:cxn>
                <a:cxn ang="0">
                  <a:pos x="517" y="267"/>
                </a:cxn>
                <a:cxn ang="0">
                  <a:pos x="526" y="270"/>
                </a:cxn>
                <a:cxn ang="0">
                  <a:pos x="626" y="306"/>
                </a:cxn>
                <a:cxn ang="0">
                  <a:pos x="667" y="338"/>
                </a:cxn>
                <a:cxn ang="0">
                  <a:pos x="758" y="376"/>
                </a:cxn>
                <a:cxn ang="0">
                  <a:pos x="819" y="397"/>
                </a:cxn>
                <a:cxn ang="0">
                  <a:pos x="835" y="408"/>
                </a:cxn>
                <a:cxn ang="0">
                  <a:pos x="853" y="419"/>
                </a:cxn>
                <a:cxn ang="0">
                  <a:pos x="907" y="469"/>
                </a:cxn>
                <a:cxn ang="0">
                  <a:pos x="969" y="521"/>
                </a:cxn>
                <a:cxn ang="0">
                  <a:pos x="993" y="569"/>
                </a:cxn>
                <a:cxn ang="0">
                  <a:pos x="978" y="617"/>
                </a:cxn>
                <a:cxn ang="0">
                  <a:pos x="975" y="685"/>
                </a:cxn>
                <a:cxn ang="0">
                  <a:pos x="919" y="680"/>
                </a:cxn>
                <a:cxn ang="0">
                  <a:pos x="866" y="621"/>
                </a:cxn>
                <a:cxn ang="0">
                  <a:pos x="857" y="587"/>
                </a:cxn>
                <a:cxn ang="0">
                  <a:pos x="837" y="571"/>
                </a:cxn>
                <a:cxn ang="0">
                  <a:pos x="823" y="542"/>
                </a:cxn>
                <a:cxn ang="0">
                  <a:pos x="783" y="535"/>
                </a:cxn>
                <a:cxn ang="0">
                  <a:pos x="690" y="533"/>
                </a:cxn>
                <a:cxn ang="0">
                  <a:pos x="671" y="524"/>
                </a:cxn>
                <a:cxn ang="0">
                  <a:pos x="644" y="512"/>
                </a:cxn>
                <a:cxn ang="0">
                  <a:pos x="642" y="487"/>
                </a:cxn>
                <a:cxn ang="0">
                  <a:pos x="658" y="478"/>
                </a:cxn>
                <a:cxn ang="0">
                  <a:pos x="624" y="481"/>
                </a:cxn>
                <a:cxn ang="0">
                  <a:pos x="540" y="521"/>
                </a:cxn>
                <a:cxn ang="0">
                  <a:pos x="508" y="499"/>
                </a:cxn>
                <a:cxn ang="0">
                  <a:pos x="497" y="447"/>
                </a:cxn>
                <a:cxn ang="0">
                  <a:pos x="476" y="408"/>
                </a:cxn>
                <a:cxn ang="0">
                  <a:pos x="458" y="403"/>
                </a:cxn>
                <a:cxn ang="0">
                  <a:pos x="449" y="406"/>
                </a:cxn>
                <a:cxn ang="0">
                  <a:pos x="440" y="408"/>
                </a:cxn>
                <a:cxn ang="0">
                  <a:pos x="370" y="385"/>
                </a:cxn>
                <a:cxn ang="0">
                  <a:pos x="325" y="358"/>
                </a:cxn>
                <a:cxn ang="0">
                  <a:pos x="302" y="315"/>
                </a:cxn>
                <a:cxn ang="0">
                  <a:pos x="272" y="295"/>
                </a:cxn>
                <a:cxn ang="0">
                  <a:pos x="247" y="295"/>
                </a:cxn>
                <a:cxn ang="0">
                  <a:pos x="232" y="306"/>
                </a:cxn>
                <a:cxn ang="0">
                  <a:pos x="207" y="306"/>
                </a:cxn>
                <a:cxn ang="0">
                  <a:pos x="175" y="315"/>
                </a:cxn>
                <a:cxn ang="0">
                  <a:pos x="127" y="315"/>
                </a:cxn>
                <a:cxn ang="0">
                  <a:pos x="86" y="299"/>
                </a:cxn>
                <a:cxn ang="0">
                  <a:pos x="86" y="256"/>
                </a:cxn>
                <a:cxn ang="0">
                  <a:pos x="46" y="236"/>
                </a:cxn>
              </a:cxnLst>
              <a:rect l="0" t="0" r="r" b="b"/>
              <a:pathLst>
                <a:path w="998" h="696">
                  <a:moveTo>
                    <a:pt x="48" y="213"/>
                  </a:moveTo>
                  <a:lnTo>
                    <a:pt x="48" y="213"/>
                  </a:lnTo>
                  <a:lnTo>
                    <a:pt x="46" y="211"/>
                  </a:lnTo>
                  <a:lnTo>
                    <a:pt x="46" y="208"/>
                  </a:lnTo>
                  <a:lnTo>
                    <a:pt x="46" y="206"/>
                  </a:lnTo>
                  <a:lnTo>
                    <a:pt x="50" y="204"/>
                  </a:lnTo>
                  <a:lnTo>
                    <a:pt x="48" y="199"/>
                  </a:lnTo>
                  <a:lnTo>
                    <a:pt x="43" y="199"/>
                  </a:lnTo>
                  <a:lnTo>
                    <a:pt x="39" y="197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2" y="193"/>
                  </a:lnTo>
                  <a:lnTo>
                    <a:pt x="30" y="193"/>
                  </a:lnTo>
                  <a:lnTo>
                    <a:pt x="28" y="190"/>
                  </a:lnTo>
                  <a:lnTo>
                    <a:pt x="30" y="188"/>
                  </a:lnTo>
                  <a:lnTo>
                    <a:pt x="28" y="186"/>
                  </a:lnTo>
                  <a:lnTo>
                    <a:pt x="25" y="183"/>
                  </a:lnTo>
                  <a:lnTo>
                    <a:pt x="23" y="183"/>
                  </a:lnTo>
                  <a:lnTo>
                    <a:pt x="21" y="181"/>
                  </a:lnTo>
                  <a:lnTo>
                    <a:pt x="16" y="177"/>
                  </a:lnTo>
                  <a:lnTo>
                    <a:pt x="14" y="174"/>
                  </a:lnTo>
                  <a:lnTo>
                    <a:pt x="12" y="174"/>
                  </a:lnTo>
                  <a:lnTo>
                    <a:pt x="12" y="172"/>
                  </a:lnTo>
                  <a:lnTo>
                    <a:pt x="9" y="172"/>
                  </a:lnTo>
                  <a:lnTo>
                    <a:pt x="7" y="172"/>
                  </a:lnTo>
                  <a:lnTo>
                    <a:pt x="7" y="170"/>
                  </a:lnTo>
                  <a:lnTo>
                    <a:pt x="7" y="172"/>
                  </a:lnTo>
                  <a:lnTo>
                    <a:pt x="7" y="172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5" y="156"/>
                  </a:lnTo>
                  <a:lnTo>
                    <a:pt x="5" y="156"/>
                  </a:lnTo>
                  <a:lnTo>
                    <a:pt x="3" y="154"/>
                  </a:lnTo>
                  <a:lnTo>
                    <a:pt x="5" y="154"/>
                  </a:lnTo>
                  <a:lnTo>
                    <a:pt x="5" y="152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7"/>
                  </a:lnTo>
                  <a:lnTo>
                    <a:pt x="5" y="147"/>
                  </a:lnTo>
                  <a:lnTo>
                    <a:pt x="3" y="145"/>
                  </a:lnTo>
                  <a:lnTo>
                    <a:pt x="5" y="143"/>
                  </a:lnTo>
                  <a:lnTo>
                    <a:pt x="3" y="140"/>
                  </a:lnTo>
                  <a:lnTo>
                    <a:pt x="5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3" y="134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7" y="127"/>
                  </a:lnTo>
                  <a:lnTo>
                    <a:pt x="7" y="129"/>
                  </a:lnTo>
                  <a:lnTo>
                    <a:pt x="9" y="129"/>
                  </a:lnTo>
                  <a:lnTo>
                    <a:pt x="12" y="129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4" y="134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8" y="131"/>
                  </a:lnTo>
                  <a:lnTo>
                    <a:pt x="18" y="134"/>
                  </a:lnTo>
                  <a:lnTo>
                    <a:pt x="18" y="136"/>
                  </a:lnTo>
                  <a:lnTo>
                    <a:pt x="23" y="134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5" y="129"/>
                  </a:lnTo>
                  <a:lnTo>
                    <a:pt x="28" y="129"/>
                  </a:lnTo>
                  <a:lnTo>
                    <a:pt x="28" y="127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2" y="120"/>
                  </a:lnTo>
                  <a:lnTo>
                    <a:pt x="34" y="122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37" y="118"/>
                  </a:lnTo>
                  <a:lnTo>
                    <a:pt x="37" y="118"/>
                  </a:lnTo>
                  <a:lnTo>
                    <a:pt x="39" y="118"/>
                  </a:lnTo>
                  <a:lnTo>
                    <a:pt x="39" y="115"/>
                  </a:lnTo>
                  <a:lnTo>
                    <a:pt x="39" y="115"/>
                  </a:lnTo>
                  <a:lnTo>
                    <a:pt x="39" y="115"/>
                  </a:lnTo>
                  <a:lnTo>
                    <a:pt x="39" y="113"/>
                  </a:lnTo>
                  <a:lnTo>
                    <a:pt x="41" y="113"/>
                  </a:lnTo>
                  <a:lnTo>
                    <a:pt x="41" y="115"/>
                  </a:lnTo>
                  <a:lnTo>
                    <a:pt x="43" y="115"/>
                  </a:lnTo>
                  <a:lnTo>
                    <a:pt x="43" y="115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6" y="111"/>
                  </a:lnTo>
                  <a:lnTo>
                    <a:pt x="46" y="109"/>
                  </a:lnTo>
                  <a:lnTo>
                    <a:pt x="46" y="106"/>
                  </a:lnTo>
                  <a:lnTo>
                    <a:pt x="50" y="106"/>
                  </a:lnTo>
                  <a:lnTo>
                    <a:pt x="50" y="104"/>
                  </a:lnTo>
                  <a:lnTo>
                    <a:pt x="52" y="104"/>
                  </a:lnTo>
                  <a:lnTo>
                    <a:pt x="55" y="102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52" y="102"/>
                  </a:lnTo>
                  <a:lnTo>
                    <a:pt x="50" y="100"/>
                  </a:lnTo>
                  <a:lnTo>
                    <a:pt x="50" y="102"/>
                  </a:lnTo>
                  <a:lnTo>
                    <a:pt x="50" y="10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6" y="100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43" y="95"/>
                  </a:lnTo>
                  <a:lnTo>
                    <a:pt x="41" y="90"/>
                  </a:lnTo>
                  <a:lnTo>
                    <a:pt x="41" y="88"/>
                  </a:lnTo>
                  <a:lnTo>
                    <a:pt x="43" y="90"/>
                  </a:lnTo>
                  <a:lnTo>
                    <a:pt x="46" y="88"/>
                  </a:lnTo>
                  <a:lnTo>
                    <a:pt x="41" y="86"/>
                  </a:lnTo>
                  <a:lnTo>
                    <a:pt x="41" y="84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43" y="70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59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3" y="45"/>
                  </a:lnTo>
                  <a:lnTo>
                    <a:pt x="43" y="45"/>
                  </a:lnTo>
                  <a:lnTo>
                    <a:pt x="46" y="45"/>
                  </a:lnTo>
                  <a:lnTo>
                    <a:pt x="46" y="45"/>
                  </a:lnTo>
                  <a:lnTo>
                    <a:pt x="48" y="43"/>
                  </a:lnTo>
                  <a:lnTo>
                    <a:pt x="46" y="43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57" y="27"/>
                  </a:lnTo>
                  <a:lnTo>
                    <a:pt x="68" y="27"/>
                  </a:lnTo>
                  <a:lnTo>
                    <a:pt x="84" y="25"/>
                  </a:lnTo>
                  <a:lnTo>
                    <a:pt x="96" y="27"/>
                  </a:lnTo>
                  <a:lnTo>
                    <a:pt x="98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2" y="29"/>
                  </a:lnTo>
                  <a:lnTo>
                    <a:pt x="105" y="32"/>
                  </a:lnTo>
                  <a:lnTo>
                    <a:pt x="114" y="32"/>
                  </a:lnTo>
                  <a:lnTo>
                    <a:pt x="130" y="29"/>
                  </a:lnTo>
                  <a:lnTo>
                    <a:pt x="141" y="25"/>
                  </a:lnTo>
                  <a:lnTo>
                    <a:pt x="152" y="22"/>
                  </a:lnTo>
                  <a:lnTo>
                    <a:pt x="161" y="20"/>
                  </a:lnTo>
                  <a:lnTo>
                    <a:pt x="170" y="18"/>
                  </a:lnTo>
                  <a:lnTo>
                    <a:pt x="173" y="16"/>
                  </a:lnTo>
                  <a:lnTo>
                    <a:pt x="177" y="16"/>
                  </a:lnTo>
                  <a:lnTo>
                    <a:pt x="179" y="18"/>
                  </a:lnTo>
                  <a:lnTo>
                    <a:pt x="182" y="18"/>
                  </a:lnTo>
                  <a:lnTo>
                    <a:pt x="184" y="18"/>
                  </a:lnTo>
                  <a:lnTo>
                    <a:pt x="186" y="20"/>
                  </a:lnTo>
                  <a:lnTo>
                    <a:pt x="191" y="20"/>
                  </a:lnTo>
                  <a:lnTo>
                    <a:pt x="202" y="18"/>
                  </a:lnTo>
                  <a:lnTo>
                    <a:pt x="225" y="13"/>
                  </a:lnTo>
                  <a:lnTo>
                    <a:pt x="236" y="11"/>
                  </a:lnTo>
                  <a:lnTo>
                    <a:pt x="238" y="11"/>
                  </a:lnTo>
                  <a:lnTo>
                    <a:pt x="241" y="11"/>
                  </a:lnTo>
                  <a:lnTo>
                    <a:pt x="245" y="11"/>
                  </a:lnTo>
                  <a:lnTo>
                    <a:pt x="254" y="7"/>
                  </a:lnTo>
                  <a:lnTo>
                    <a:pt x="268" y="4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5" y="2"/>
                  </a:lnTo>
                  <a:lnTo>
                    <a:pt x="277" y="2"/>
                  </a:lnTo>
                  <a:lnTo>
                    <a:pt x="277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1" y="0"/>
                  </a:lnTo>
                  <a:lnTo>
                    <a:pt x="281" y="2"/>
                  </a:lnTo>
                  <a:lnTo>
                    <a:pt x="284" y="2"/>
                  </a:lnTo>
                  <a:lnTo>
                    <a:pt x="284" y="0"/>
                  </a:lnTo>
                  <a:lnTo>
                    <a:pt x="284" y="2"/>
                  </a:lnTo>
                  <a:lnTo>
                    <a:pt x="286" y="0"/>
                  </a:lnTo>
                  <a:lnTo>
                    <a:pt x="286" y="2"/>
                  </a:lnTo>
                  <a:lnTo>
                    <a:pt x="286" y="0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8" y="0"/>
                  </a:lnTo>
                  <a:lnTo>
                    <a:pt x="288" y="2"/>
                  </a:lnTo>
                  <a:lnTo>
                    <a:pt x="291" y="2"/>
                  </a:lnTo>
                  <a:lnTo>
                    <a:pt x="293" y="2"/>
                  </a:lnTo>
                  <a:lnTo>
                    <a:pt x="293" y="2"/>
                  </a:lnTo>
                  <a:lnTo>
                    <a:pt x="293" y="2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7" y="4"/>
                  </a:lnTo>
                  <a:lnTo>
                    <a:pt x="297" y="7"/>
                  </a:lnTo>
                  <a:lnTo>
                    <a:pt x="297" y="7"/>
                  </a:lnTo>
                  <a:lnTo>
                    <a:pt x="300" y="7"/>
                  </a:lnTo>
                  <a:lnTo>
                    <a:pt x="302" y="9"/>
                  </a:lnTo>
                  <a:lnTo>
                    <a:pt x="304" y="11"/>
                  </a:lnTo>
                  <a:lnTo>
                    <a:pt x="306" y="11"/>
                  </a:lnTo>
                  <a:lnTo>
                    <a:pt x="306" y="11"/>
                  </a:lnTo>
                  <a:lnTo>
                    <a:pt x="309" y="11"/>
                  </a:lnTo>
                  <a:lnTo>
                    <a:pt x="309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1" y="13"/>
                  </a:lnTo>
                  <a:lnTo>
                    <a:pt x="311" y="16"/>
                  </a:lnTo>
                  <a:lnTo>
                    <a:pt x="313" y="13"/>
                  </a:lnTo>
                  <a:lnTo>
                    <a:pt x="311" y="16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8"/>
                  </a:lnTo>
                  <a:lnTo>
                    <a:pt x="315" y="20"/>
                  </a:lnTo>
                  <a:lnTo>
                    <a:pt x="318" y="20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20"/>
                  </a:lnTo>
                  <a:lnTo>
                    <a:pt x="318" y="22"/>
                  </a:lnTo>
                  <a:lnTo>
                    <a:pt x="320" y="32"/>
                  </a:lnTo>
                  <a:lnTo>
                    <a:pt x="320" y="32"/>
                  </a:lnTo>
                  <a:lnTo>
                    <a:pt x="320" y="34"/>
                  </a:lnTo>
                  <a:lnTo>
                    <a:pt x="322" y="36"/>
                  </a:lnTo>
                  <a:lnTo>
                    <a:pt x="322" y="36"/>
                  </a:lnTo>
                  <a:lnTo>
                    <a:pt x="325" y="36"/>
                  </a:lnTo>
                  <a:lnTo>
                    <a:pt x="322" y="36"/>
                  </a:lnTo>
                  <a:lnTo>
                    <a:pt x="325" y="38"/>
                  </a:lnTo>
                  <a:lnTo>
                    <a:pt x="322" y="38"/>
                  </a:lnTo>
                  <a:lnTo>
                    <a:pt x="325" y="38"/>
                  </a:lnTo>
                  <a:lnTo>
                    <a:pt x="325" y="41"/>
                  </a:lnTo>
                  <a:lnTo>
                    <a:pt x="325" y="41"/>
                  </a:lnTo>
                  <a:lnTo>
                    <a:pt x="325" y="43"/>
                  </a:lnTo>
                  <a:lnTo>
                    <a:pt x="327" y="45"/>
                  </a:lnTo>
                  <a:lnTo>
                    <a:pt x="325" y="45"/>
                  </a:lnTo>
                  <a:lnTo>
                    <a:pt x="325" y="45"/>
                  </a:lnTo>
                  <a:lnTo>
                    <a:pt x="327" y="47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7" y="52"/>
                  </a:lnTo>
                  <a:lnTo>
                    <a:pt x="325" y="54"/>
                  </a:lnTo>
                  <a:lnTo>
                    <a:pt x="325" y="52"/>
                  </a:lnTo>
                  <a:lnTo>
                    <a:pt x="325" y="54"/>
                  </a:lnTo>
                  <a:lnTo>
                    <a:pt x="325" y="54"/>
                  </a:lnTo>
                  <a:lnTo>
                    <a:pt x="325" y="54"/>
                  </a:lnTo>
                  <a:lnTo>
                    <a:pt x="325" y="56"/>
                  </a:lnTo>
                  <a:lnTo>
                    <a:pt x="325" y="56"/>
                  </a:lnTo>
                  <a:lnTo>
                    <a:pt x="325" y="59"/>
                  </a:lnTo>
                  <a:lnTo>
                    <a:pt x="322" y="61"/>
                  </a:lnTo>
                  <a:lnTo>
                    <a:pt x="322" y="61"/>
                  </a:lnTo>
                  <a:lnTo>
                    <a:pt x="322" y="61"/>
                  </a:lnTo>
                  <a:lnTo>
                    <a:pt x="32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3" y="68"/>
                  </a:lnTo>
                  <a:lnTo>
                    <a:pt x="313" y="70"/>
                  </a:lnTo>
                  <a:lnTo>
                    <a:pt x="309" y="72"/>
                  </a:lnTo>
                  <a:lnTo>
                    <a:pt x="306" y="75"/>
                  </a:lnTo>
                  <a:lnTo>
                    <a:pt x="306" y="75"/>
                  </a:lnTo>
                  <a:lnTo>
                    <a:pt x="304" y="77"/>
                  </a:lnTo>
                  <a:lnTo>
                    <a:pt x="300" y="81"/>
                  </a:lnTo>
                  <a:lnTo>
                    <a:pt x="297" y="84"/>
                  </a:lnTo>
                  <a:lnTo>
                    <a:pt x="295" y="88"/>
                  </a:lnTo>
                  <a:lnTo>
                    <a:pt x="291" y="90"/>
                  </a:lnTo>
                  <a:lnTo>
                    <a:pt x="291" y="93"/>
                  </a:lnTo>
                  <a:lnTo>
                    <a:pt x="288" y="93"/>
                  </a:lnTo>
                  <a:lnTo>
                    <a:pt x="288" y="93"/>
                  </a:lnTo>
                  <a:lnTo>
                    <a:pt x="286" y="95"/>
                  </a:lnTo>
                  <a:lnTo>
                    <a:pt x="286" y="95"/>
                  </a:lnTo>
                  <a:lnTo>
                    <a:pt x="281" y="100"/>
                  </a:lnTo>
                  <a:lnTo>
                    <a:pt x="275" y="102"/>
                  </a:lnTo>
                  <a:lnTo>
                    <a:pt x="272" y="104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57" y="115"/>
                  </a:lnTo>
                  <a:lnTo>
                    <a:pt x="259" y="118"/>
                  </a:lnTo>
                  <a:lnTo>
                    <a:pt x="257" y="118"/>
                  </a:lnTo>
                  <a:lnTo>
                    <a:pt x="254" y="120"/>
                  </a:lnTo>
                  <a:lnTo>
                    <a:pt x="252" y="131"/>
                  </a:lnTo>
                  <a:lnTo>
                    <a:pt x="257" y="145"/>
                  </a:lnTo>
                  <a:lnTo>
                    <a:pt x="257" y="149"/>
                  </a:lnTo>
                  <a:lnTo>
                    <a:pt x="263" y="161"/>
                  </a:lnTo>
                  <a:lnTo>
                    <a:pt x="268" y="168"/>
                  </a:lnTo>
                  <a:lnTo>
                    <a:pt x="275" y="174"/>
                  </a:lnTo>
                  <a:lnTo>
                    <a:pt x="284" y="179"/>
                  </a:lnTo>
                  <a:lnTo>
                    <a:pt x="286" y="181"/>
                  </a:lnTo>
                  <a:lnTo>
                    <a:pt x="288" y="181"/>
                  </a:lnTo>
                  <a:lnTo>
                    <a:pt x="286" y="181"/>
                  </a:lnTo>
                  <a:lnTo>
                    <a:pt x="293" y="183"/>
                  </a:lnTo>
                  <a:lnTo>
                    <a:pt x="297" y="186"/>
                  </a:lnTo>
                  <a:lnTo>
                    <a:pt x="320" y="195"/>
                  </a:lnTo>
                  <a:lnTo>
                    <a:pt x="322" y="195"/>
                  </a:lnTo>
                  <a:lnTo>
                    <a:pt x="331" y="199"/>
                  </a:lnTo>
                  <a:lnTo>
                    <a:pt x="334" y="202"/>
                  </a:lnTo>
                  <a:lnTo>
                    <a:pt x="340" y="202"/>
                  </a:lnTo>
                  <a:lnTo>
                    <a:pt x="352" y="211"/>
                  </a:lnTo>
                  <a:lnTo>
                    <a:pt x="359" y="213"/>
                  </a:lnTo>
                  <a:lnTo>
                    <a:pt x="363" y="213"/>
                  </a:lnTo>
                  <a:lnTo>
                    <a:pt x="365" y="213"/>
                  </a:lnTo>
                  <a:lnTo>
                    <a:pt x="370" y="213"/>
                  </a:lnTo>
                  <a:lnTo>
                    <a:pt x="374" y="215"/>
                  </a:lnTo>
                  <a:lnTo>
                    <a:pt x="384" y="217"/>
                  </a:lnTo>
                  <a:lnTo>
                    <a:pt x="386" y="222"/>
                  </a:lnTo>
                  <a:lnTo>
                    <a:pt x="390" y="222"/>
                  </a:lnTo>
                  <a:lnTo>
                    <a:pt x="395" y="224"/>
                  </a:lnTo>
                  <a:lnTo>
                    <a:pt x="402" y="224"/>
                  </a:lnTo>
                  <a:lnTo>
                    <a:pt x="404" y="227"/>
                  </a:lnTo>
                  <a:lnTo>
                    <a:pt x="406" y="229"/>
                  </a:lnTo>
                  <a:lnTo>
                    <a:pt x="408" y="231"/>
                  </a:lnTo>
                  <a:lnTo>
                    <a:pt x="411" y="231"/>
                  </a:lnTo>
                  <a:lnTo>
                    <a:pt x="413" y="233"/>
                  </a:lnTo>
                  <a:lnTo>
                    <a:pt x="418" y="233"/>
                  </a:lnTo>
                  <a:lnTo>
                    <a:pt x="420" y="233"/>
                  </a:lnTo>
                  <a:lnTo>
                    <a:pt x="422" y="236"/>
                  </a:lnTo>
                  <a:lnTo>
                    <a:pt x="424" y="236"/>
                  </a:lnTo>
                  <a:lnTo>
                    <a:pt x="429" y="236"/>
                  </a:lnTo>
                  <a:lnTo>
                    <a:pt x="433" y="240"/>
                  </a:lnTo>
                  <a:lnTo>
                    <a:pt x="438" y="240"/>
                  </a:lnTo>
                  <a:lnTo>
                    <a:pt x="447" y="247"/>
                  </a:lnTo>
                  <a:lnTo>
                    <a:pt x="458" y="251"/>
                  </a:lnTo>
                  <a:lnTo>
                    <a:pt x="461" y="249"/>
                  </a:lnTo>
                  <a:lnTo>
                    <a:pt x="470" y="251"/>
                  </a:lnTo>
                  <a:lnTo>
                    <a:pt x="472" y="254"/>
                  </a:lnTo>
                  <a:lnTo>
                    <a:pt x="476" y="256"/>
                  </a:lnTo>
                  <a:lnTo>
                    <a:pt x="481" y="256"/>
                  </a:lnTo>
                  <a:lnTo>
                    <a:pt x="486" y="256"/>
                  </a:lnTo>
                  <a:lnTo>
                    <a:pt x="499" y="258"/>
                  </a:lnTo>
                  <a:lnTo>
                    <a:pt x="504" y="263"/>
                  </a:lnTo>
                  <a:lnTo>
                    <a:pt x="510" y="265"/>
                  </a:lnTo>
                  <a:lnTo>
                    <a:pt x="513" y="265"/>
                  </a:lnTo>
                  <a:lnTo>
                    <a:pt x="517" y="265"/>
                  </a:lnTo>
                  <a:lnTo>
                    <a:pt x="517" y="267"/>
                  </a:lnTo>
                  <a:lnTo>
                    <a:pt x="520" y="267"/>
                  </a:lnTo>
                  <a:lnTo>
                    <a:pt x="522" y="267"/>
                  </a:lnTo>
                  <a:lnTo>
                    <a:pt x="522" y="267"/>
                  </a:lnTo>
                  <a:lnTo>
                    <a:pt x="524" y="265"/>
                  </a:lnTo>
                  <a:lnTo>
                    <a:pt x="524" y="265"/>
                  </a:lnTo>
                  <a:lnTo>
                    <a:pt x="524" y="265"/>
                  </a:lnTo>
                  <a:lnTo>
                    <a:pt x="524" y="265"/>
                  </a:lnTo>
                  <a:lnTo>
                    <a:pt x="526" y="267"/>
                  </a:lnTo>
                  <a:lnTo>
                    <a:pt x="526" y="267"/>
                  </a:lnTo>
                  <a:lnTo>
                    <a:pt x="529" y="267"/>
                  </a:lnTo>
                  <a:lnTo>
                    <a:pt x="526" y="267"/>
                  </a:lnTo>
                  <a:lnTo>
                    <a:pt x="526" y="267"/>
                  </a:lnTo>
                  <a:lnTo>
                    <a:pt x="524" y="267"/>
                  </a:lnTo>
                  <a:lnTo>
                    <a:pt x="524" y="267"/>
                  </a:lnTo>
                  <a:lnTo>
                    <a:pt x="526" y="270"/>
                  </a:lnTo>
                  <a:lnTo>
                    <a:pt x="526" y="267"/>
                  </a:lnTo>
                  <a:lnTo>
                    <a:pt x="526" y="267"/>
                  </a:lnTo>
                  <a:lnTo>
                    <a:pt x="526" y="267"/>
                  </a:lnTo>
                  <a:lnTo>
                    <a:pt x="526" y="270"/>
                  </a:lnTo>
                  <a:lnTo>
                    <a:pt x="531" y="272"/>
                  </a:lnTo>
                  <a:lnTo>
                    <a:pt x="542" y="272"/>
                  </a:lnTo>
                  <a:lnTo>
                    <a:pt x="547" y="276"/>
                  </a:lnTo>
                  <a:lnTo>
                    <a:pt x="558" y="279"/>
                  </a:lnTo>
                  <a:lnTo>
                    <a:pt x="558" y="279"/>
                  </a:lnTo>
                  <a:lnTo>
                    <a:pt x="567" y="281"/>
                  </a:lnTo>
                  <a:lnTo>
                    <a:pt x="574" y="281"/>
                  </a:lnTo>
                  <a:lnTo>
                    <a:pt x="585" y="286"/>
                  </a:lnTo>
                  <a:lnTo>
                    <a:pt x="585" y="286"/>
                  </a:lnTo>
                  <a:lnTo>
                    <a:pt x="599" y="292"/>
                  </a:lnTo>
                  <a:lnTo>
                    <a:pt x="603" y="295"/>
                  </a:lnTo>
                  <a:lnTo>
                    <a:pt x="610" y="295"/>
                  </a:lnTo>
                  <a:lnTo>
                    <a:pt x="613" y="299"/>
                  </a:lnTo>
                  <a:lnTo>
                    <a:pt x="615" y="299"/>
                  </a:lnTo>
                  <a:lnTo>
                    <a:pt x="617" y="304"/>
                  </a:lnTo>
                  <a:lnTo>
                    <a:pt x="619" y="306"/>
                  </a:lnTo>
                  <a:lnTo>
                    <a:pt x="622" y="306"/>
                  </a:lnTo>
                  <a:lnTo>
                    <a:pt x="624" y="306"/>
                  </a:lnTo>
                  <a:lnTo>
                    <a:pt x="626" y="306"/>
                  </a:lnTo>
                  <a:lnTo>
                    <a:pt x="628" y="308"/>
                  </a:lnTo>
                  <a:lnTo>
                    <a:pt x="628" y="308"/>
                  </a:lnTo>
                  <a:lnTo>
                    <a:pt x="631" y="310"/>
                  </a:lnTo>
                  <a:lnTo>
                    <a:pt x="633" y="313"/>
                  </a:lnTo>
                  <a:lnTo>
                    <a:pt x="635" y="310"/>
                  </a:lnTo>
                  <a:lnTo>
                    <a:pt x="637" y="313"/>
                  </a:lnTo>
                  <a:lnTo>
                    <a:pt x="637" y="315"/>
                  </a:lnTo>
                  <a:lnTo>
                    <a:pt x="640" y="315"/>
                  </a:lnTo>
                  <a:lnTo>
                    <a:pt x="642" y="317"/>
                  </a:lnTo>
                  <a:lnTo>
                    <a:pt x="644" y="317"/>
                  </a:lnTo>
                  <a:lnTo>
                    <a:pt x="647" y="320"/>
                  </a:lnTo>
                  <a:lnTo>
                    <a:pt x="647" y="322"/>
                  </a:lnTo>
                  <a:lnTo>
                    <a:pt x="649" y="322"/>
                  </a:lnTo>
                  <a:lnTo>
                    <a:pt x="651" y="324"/>
                  </a:lnTo>
                  <a:lnTo>
                    <a:pt x="656" y="329"/>
                  </a:lnTo>
                  <a:lnTo>
                    <a:pt x="658" y="333"/>
                  </a:lnTo>
                  <a:lnTo>
                    <a:pt x="658" y="333"/>
                  </a:lnTo>
                  <a:lnTo>
                    <a:pt x="660" y="335"/>
                  </a:lnTo>
                  <a:lnTo>
                    <a:pt x="667" y="338"/>
                  </a:lnTo>
                  <a:lnTo>
                    <a:pt x="669" y="338"/>
                  </a:lnTo>
                  <a:lnTo>
                    <a:pt x="671" y="340"/>
                  </a:lnTo>
                  <a:lnTo>
                    <a:pt x="681" y="347"/>
                  </a:lnTo>
                  <a:lnTo>
                    <a:pt x="692" y="354"/>
                  </a:lnTo>
                  <a:lnTo>
                    <a:pt x="692" y="354"/>
                  </a:lnTo>
                  <a:lnTo>
                    <a:pt x="692" y="354"/>
                  </a:lnTo>
                  <a:lnTo>
                    <a:pt x="694" y="356"/>
                  </a:lnTo>
                  <a:lnTo>
                    <a:pt x="705" y="360"/>
                  </a:lnTo>
                  <a:lnTo>
                    <a:pt x="715" y="365"/>
                  </a:lnTo>
                  <a:lnTo>
                    <a:pt x="715" y="365"/>
                  </a:lnTo>
                  <a:lnTo>
                    <a:pt x="717" y="365"/>
                  </a:lnTo>
                  <a:lnTo>
                    <a:pt x="719" y="365"/>
                  </a:lnTo>
                  <a:lnTo>
                    <a:pt x="721" y="367"/>
                  </a:lnTo>
                  <a:lnTo>
                    <a:pt x="724" y="367"/>
                  </a:lnTo>
                  <a:lnTo>
                    <a:pt x="726" y="367"/>
                  </a:lnTo>
                  <a:lnTo>
                    <a:pt x="735" y="369"/>
                  </a:lnTo>
                  <a:lnTo>
                    <a:pt x="749" y="374"/>
                  </a:lnTo>
                  <a:lnTo>
                    <a:pt x="755" y="376"/>
                  </a:lnTo>
                  <a:lnTo>
                    <a:pt x="758" y="376"/>
                  </a:lnTo>
                  <a:lnTo>
                    <a:pt x="758" y="376"/>
                  </a:lnTo>
                  <a:lnTo>
                    <a:pt x="758" y="376"/>
                  </a:lnTo>
                  <a:lnTo>
                    <a:pt x="762" y="378"/>
                  </a:lnTo>
                  <a:lnTo>
                    <a:pt x="762" y="378"/>
                  </a:lnTo>
                  <a:lnTo>
                    <a:pt x="764" y="378"/>
                  </a:lnTo>
                  <a:lnTo>
                    <a:pt x="767" y="381"/>
                  </a:lnTo>
                  <a:lnTo>
                    <a:pt x="769" y="383"/>
                  </a:lnTo>
                  <a:lnTo>
                    <a:pt x="776" y="385"/>
                  </a:lnTo>
                  <a:lnTo>
                    <a:pt x="778" y="388"/>
                  </a:lnTo>
                  <a:lnTo>
                    <a:pt x="785" y="388"/>
                  </a:lnTo>
                  <a:lnTo>
                    <a:pt x="783" y="390"/>
                  </a:lnTo>
                  <a:lnTo>
                    <a:pt x="785" y="390"/>
                  </a:lnTo>
                  <a:lnTo>
                    <a:pt x="792" y="394"/>
                  </a:lnTo>
                  <a:lnTo>
                    <a:pt x="796" y="397"/>
                  </a:lnTo>
                  <a:lnTo>
                    <a:pt x="803" y="397"/>
                  </a:lnTo>
                  <a:lnTo>
                    <a:pt x="803" y="397"/>
                  </a:lnTo>
                  <a:lnTo>
                    <a:pt x="805" y="397"/>
                  </a:lnTo>
                  <a:lnTo>
                    <a:pt x="819" y="397"/>
                  </a:lnTo>
                  <a:lnTo>
                    <a:pt x="819" y="397"/>
                  </a:lnTo>
                  <a:lnTo>
                    <a:pt x="821" y="397"/>
                  </a:lnTo>
                  <a:lnTo>
                    <a:pt x="821" y="394"/>
                  </a:lnTo>
                  <a:lnTo>
                    <a:pt x="823" y="399"/>
                  </a:lnTo>
                  <a:lnTo>
                    <a:pt x="826" y="401"/>
                  </a:lnTo>
                  <a:lnTo>
                    <a:pt x="826" y="401"/>
                  </a:lnTo>
                  <a:lnTo>
                    <a:pt x="828" y="401"/>
                  </a:lnTo>
                  <a:lnTo>
                    <a:pt x="828" y="403"/>
                  </a:lnTo>
                  <a:lnTo>
                    <a:pt x="830" y="403"/>
                  </a:lnTo>
                  <a:lnTo>
                    <a:pt x="830" y="403"/>
                  </a:lnTo>
                  <a:lnTo>
                    <a:pt x="826" y="408"/>
                  </a:lnTo>
                  <a:lnTo>
                    <a:pt x="823" y="410"/>
                  </a:lnTo>
                  <a:lnTo>
                    <a:pt x="821" y="410"/>
                  </a:lnTo>
                  <a:lnTo>
                    <a:pt x="821" y="410"/>
                  </a:lnTo>
                  <a:lnTo>
                    <a:pt x="826" y="410"/>
                  </a:lnTo>
                  <a:lnTo>
                    <a:pt x="828" y="413"/>
                  </a:lnTo>
                  <a:lnTo>
                    <a:pt x="828" y="410"/>
                  </a:lnTo>
                  <a:lnTo>
                    <a:pt x="828" y="408"/>
                  </a:lnTo>
                  <a:lnTo>
                    <a:pt x="828" y="408"/>
                  </a:lnTo>
                  <a:lnTo>
                    <a:pt x="835" y="408"/>
                  </a:lnTo>
                  <a:lnTo>
                    <a:pt x="839" y="406"/>
                  </a:lnTo>
                  <a:lnTo>
                    <a:pt x="844" y="408"/>
                  </a:lnTo>
                  <a:lnTo>
                    <a:pt x="846" y="408"/>
                  </a:lnTo>
                  <a:lnTo>
                    <a:pt x="846" y="408"/>
                  </a:lnTo>
                  <a:lnTo>
                    <a:pt x="844" y="408"/>
                  </a:lnTo>
                  <a:lnTo>
                    <a:pt x="844" y="413"/>
                  </a:lnTo>
                  <a:lnTo>
                    <a:pt x="846" y="415"/>
                  </a:lnTo>
                  <a:lnTo>
                    <a:pt x="846" y="415"/>
                  </a:lnTo>
                  <a:lnTo>
                    <a:pt x="846" y="415"/>
                  </a:lnTo>
                  <a:lnTo>
                    <a:pt x="846" y="417"/>
                  </a:lnTo>
                  <a:lnTo>
                    <a:pt x="846" y="415"/>
                  </a:lnTo>
                  <a:lnTo>
                    <a:pt x="846" y="417"/>
                  </a:lnTo>
                  <a:lnTo>
                    <a:pt x="848" y="417"/>
                  </a:lnTo>
                  <a:lnTo>
                    <a:pt x="851" y="419"/>
                  </a:lnTo>
                  <a:lnTo>
                    <a:pt x="848" y="417"/>
                  </a:lnTo>
                  <a:lnTo>
                    <a:pt x="846" y="415"/>
                  </a:lnTo>
                  <a:lnTo>
                    <a:pt x="846" y="415"/>
                  </a:lnTo>
                  <a:lnTo>
                    <a:pt x="848" y="417"/>
                  </a:lnTo>
                  <a:lnTo>
                    <a:pt x="853" y="419"/>
                  </a:lnTo>
                  <a:lnTo>
                    <a:pt x="853" y="422"/>
                  </a:lnTo>
                  <a:lnTo>
                    <a:pt x="853" y="424"/>
                  </a:lnTo>
                  <a:lnTo>
                    <a:pt x="853" y="428"/>
                  </a:lnTo>
                  <a:lnTo>
                    <a:pt x="853" y="431"/>
                  </a:lnTo>
                  <a:lnTo>
                    <a:pt x="853" y="433"/>
                  </a:lnTo>
                  <a:lnTo>
                    <a:pt x="855" y="435"/>
                  </a:lnTo>
                  <a:lnTo>
                    <a:pt x="860" y="440"/>
                  </a:lnTo>
                  <a:lnTo>
                    <a:pt x="862" y="442"/>
                  </a:lnTo>
                  <a:lnTo>
                    <a:pt x="866" y="442"/>
                  </a:lnTo>
                  <a:lnTo>
                    <a:pt x="869" y="449"/>
                  </a:lnTo>
                  <a:lnTo>
                    <a:pt x="871" y="449"/>
                  </a:lnTo>
                  <a:lnTo>
                    <a:pt x="878" y="453"/>
                  </a:lnTo>
                  <a:lnTo>
                    <a:pt x="880" y="458"/>
                  </a:lnTo>
                  <a:lnTo>
                    <a:pt x="885" y="460"/>
                  </a:lnTo>
                  <a:lnTo>
                    <a:pt x="894" y="462"/>
                  </a:lnTo>
                  <a:lnTo>
                    <a:pt x="896" y="465"/>
                  </a:lnTo>
                  <a:lnTo>
                    <a:pt x="898" y="465"/>
                  </a:lnTo>
                  <a:lnTo>
                    <a:pt x="903" y="465"/>
                  </a:lnTo>
                  <a:lnTo>
                    <a:pt x="907" y="469"/>
                  </a:lnTo>
                  <a:lnTo>
                    <a:pt x="907" y="469"/>
                  </a:lnTo>
                  <a:lnTo>
                    <a:pt x="912" y="471"/>
                  </a:lnTo>
                  <a:lnTo>
                    <a:pt x="921" y="481"/>
                  </a:lnTo>
                  <a:lnTo>
                    <a:pt x="932" y="490"/>
                  </a:lnTo>
                  <a:lnTo>
                    <a:pt x="932" y="490"/>
                  </a:lnTo>
                  <a:lnTo>
                    <a:pt x="935" y="494"/>
                  </a:lnTo>
                  <a:lnTo>
                    <a:pt x="948" y="503"/>
                  </a:lnTo>
                  <a:lnTo>
                    <a:pt x="953" y="508"/>
                  </a:lnTo>
                  <a:lnTo>
                    <a:pt x="953" y="510"/>
                  </a:lnTo>
                  <a:lnTo>
                    <a:pt x="953" y="510"/>
                  </a:lnTo>
                  <a:lnTo>
                    <a:pt x="957" y="515"/>
                  </a:lnTo>
                  <a:lnTo>
                    <a:pt x="959" y="515"/>
                  </a:lnTo>
                  <a:lnTo>
                    <a:pt x="959" y="515"/>
                  </a:lnTo>
                  <a:lnTo>
                    <a:pt x="962" y="515"/>
                  </a:lnTo>
                  <a:lnTo>
                    <a:pt x="962" y="517"/>
                  </a:lnTo>
                  <a:lnTo>
                    <a:pt x="966" y="517"/>
                  </a:lnTo>
                  <a:lnTo>
                    <a:pt x="966" y="519"/>
                  </a:lnTo>
                  <a:lnTo>
                    <a:pt x="969" y="519"/>
                  </a:lnTo>
                  <a:lnTo>
                    <a:pt x="969" y="521"/>
                  </a:lnTo>
                  <a:lnTo>
                    <a:pt x="969" y="521"/>
                  </a:lnTo>
                  <a:lnTo>
                    <a:pt x="969" y="521"/>
                  </a:lnTo>
                  <a:lnTo>
                    <a:pt x="969" y="526"/>
                  </a:lnTo>
                  <a:lnTo>
                    <a:pt x="969" y="526"/>
                  </a:lnTo>
                  <a:lnTo>
                    <a:pt x="971" y="526"/>
                  </a:lnTo>
                  <a:lnTo>
                    <a:pt x="973" y="528"/>
                  </a:lnTo>
                  <a:lnTo>
                    <a:pt x="973" y="530"/>
                  </a:lnTo>
                  <a:lnTo>
                    <a:pt x="973" y="530"/>
                  </a:lnTo>
                  <a:lnTo>
                    <a:pt x="975" y="537"/>
                  </a:lnTo>
                  <a:lnTo>
                    <a:pt x="978" y="540"/>
                  </a:lnTo>
                  <a:lnTo>
                    <a:pt x="980" y="542"/>
                  </a:lnTo>
                  <a:lnTo>
                    <a:pt x="980" y="551"/>
                  </a:lnTo>
                  <a:lnTo>
                    <a:pt x="982" y="553"/>
                  </a:lnTo>
                  <a:lnTo>
                    <a:pt x="987" y="560"/>
                  </a:lnTo>
                  <a:lnTo>
                    <a:pt x="987" y="560"/>
                  </a:lnTo>
                  <a:lnTo>
                    <a:pt x="987" y="560"/>
                  </a:lnTo>
                  <a:lnTo>
                    <a:pt x="989" y="564"/>
                  </a:lnTo>
                  <a:lnTo>
                    <a:pt x="989" y="567"/>
                  </a:lnTo>
                  <a:lnTo>
                    <a:pt x="993" y="569"/>
                  </a:lnTo>
                  <a:lnTo>
                    <a:pt x="996" y="571"/>
                  </a:lnTo>
                  <a:lnTo>
                    <a:pt x="993" y="574"/>
                  </a:lnTo>
                  <a:lnTo>
                    <a:pt x="993" y="576"/>
                  </a:lnTo>
                  <a:lnTo>
                    <a:pt x="998" y="580"/>
                  </a:lnTo>
                  <a:lnTo>
                    <a:pt x="998" y="583"/>
                  </a:lnTo>
                  <a:lnTo>
                    <a:pt x="996" y="585"/>
                  </a:lnTo>
                  <a:lnTo>
                    <a:pt x="993" y="587"/>
                  </a:lnTo>
                  <a:lnTo>
                    <a:pt x="991" y="589"/>
                  </a:lnTo>
                  <a:lnTo>
                    <a:pt x="991" y="592"/>
                  </a:lnTo>
                  <a:lnTo>
                    <a:pt x="989" y="603"/>
                  </a:lnTo>
                  <a:lnTo>
                    <a:pt x="987" y="605"/>
                  </a:lnTo>
                  <a:lnTo>
                    <a:pt x="984" y="610"/>
                  </a:lnTo>
                  <a:lnTo>
                    <a:pt x="982" y="610"/>
                  </a:lnTo>
                  <a:lnTo>
                    <a:pt x="982" y="610"/>
                  </a:lnTo>
                  <a:lnTo>
                    <a:pt x="980" y="612"/>
                  </a:lnTo>
                  <a:lnTo>
                    <a:pt x="980" y="612"/>
                  </a:lnTo>
                  <a:lnTo>
                    <a:pt x="980" y="612"/>
                  </a:lnTo>
                  <a:lnTo>
                    <a:pt x="980" y="617"/>
                  </a:lnTo>
                  <a:lnTo>
                    <a:pt x="978" y="617"/>
                  </a:lnTo>
                  <a:lnTo>
                    <a:pt x="980" y="621"/>
                  </a:lnTo>
                  <a:lnTo>
                    <a:pt x="975" y="621"/>
                  </a:lnTo>
                  <a:lnTo>
                    <a:pt x="975" y="623"/>
                  </a:lnTo>
                  <a:lnTo>
                    <a:pt x="973" y="630"/>
                  </a:lnTo>
                  <a:lnTo>
                    <a:pt x="973" y="635"/>
                  </a:lnTo>
                  <a:lnTo>
                    <a:pt x="973" y="642"/>
                  </a:lnTo>
                  <a:lnTo>
                    <a:pt x="971" y="646"/>
                  </a:lnTo>
                  <a:lnTo>
                    <a:pt x="971" y="646"/>
                  </a:lnTo>
                  <a:lnTo>
                    <a:pt x="971" y="651"/>
                  </a:lnTo>
                  <a:lnTo>
                    <a:pt x="971" y="653"/>
                  </a:lnTo>
                  <a:lnTo>
                    <a:pt x="973" y="655"/>
                  </a:lnTo>
                  <a:lnTo>
                    <a:pt x="973" y="657"/>
                  </a:lnTo>
                  <a:lnTo>
                    <a:pt x="975" y="662"/>
                  </a:lnTo>
                  <a:lnTo>
                    <a:pt x="973" y="667"/>
                  </a:lnTo>
                  <a:lnTo>
                    <a:pt x="973" y="671"/>
                  </a:lnTo>
                  <a:lnTo>
                    <a:pt x="973" y="673"/>
                  </a:lnTo>
                  <a:lnTo>
                    <a:pt x="973" y="678"/>
                  </a:lnTo>
                  <a:lnTo>
                    <a:pt x="973" y="680"/>
                  </a:lnTo>
                  <a:lnTo>
                    <a:pt x="975" y="685"/>
                  </a:lnTo>
                  <a:lnTo>
                    <a:pt x="971" y="691"/>
                  </a:lnTo>
                  <a:lnTo>
                    <a:pt x="971" y="694"/>
                  </a:lnTo>
                  <a:lnTo>
                    <a:pt x="966" y="694"/>
                  </a:lnTo>
                  <a:lnTo>
                    <a:pt x="964" y="696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59" y="696"/>
                  </a:lnTo>
                  <a:lnTo>
                    <a:pt x="959" y="691"/>
                  </a:lnTo>
                  <a:lnTo>
                    <a:pt x="955" y="691"/>
                  </a:lnTo>
                  <a:lnTo>
                    <a:pt x="955" y="691"/>
                  </a:lnTo>
                  <a:lnTo>
                    <a:pt x="953" y="689"/>
                  </a:lnTo>
                  <a:lnTo>
                    <a:pt x="953" y="687"/>
                  </a:lnTo>
                  <a:lnTo>
                    <a:pt x="946" y="685"/>
                  </a:lnTo>
                  <a:lnTo>
                    <a:pt x="941" y="682"/>
                  </a:lnTo>
                  <a:lnTo>
                    <a:pt x="937" y="682"/>
                  </a:lnTo>
                  <a:lnTo>
                    <a:pt x="932" y="682"/>
                  </a:lnTo>
                  <a:lnTo>
                    <a:pt x="925" y="682"/>
                  </a:lnTo>
                  <a:lnTo>
                    <a:pt x="923" y="682"/>
                  </a:lnTo>
                  <a:lnTo>
                    <a:pt x="919" y="680"/>
                  </a:lnTo>
                  <a:lnTo>
                    <a:pt x="914" y="678"/>
                  </a:lnTo>
                  <a:lnTo>
                    <a:pt x="910" y="676"/>
                  </a:lnTo>
                  <a:lnTo>
                    <a:pt x="907" y="676"/>
                  </a:lnTo>
                  <a:lnTo>
                    <a:pt x="903" y="671"/>
                  </a:lnTo>
                  <a:lnTo>
                    <a:pt x="889" y="664"/>
                  </a:lnTo>
                  <a:lnTo>
                    <a:pt x="885" y="660"/>
                  </a:lnTo>
                  <a:lnTo>
                    <a:pt x="878" y="655"/>
                  </a:lnTo>
                  <a:lnTo>
                    <a:pt x="876" y="651"/>
                  </a:lnTo>
                  <a:lnTo>
                    <a:pt x="873" y="648"/>
                  </a:lnTo>
                  <a:lnTo>
                    <a:pt x="871" y="644"/>
                  </a:lnTo>
                  <a:lnTo>
                    <a:pt x="871" y="644"/>
                  </a:lnTo>
                  <a:lnTo>
                    <a:pt x="866" y="642"/>
                  </a:lnTo>
                  <a:lnTo>
                    <a:pt x="862" y="632"/>
                  </a:lnTo>
                  <a:lnTo>
                    <a:pt x="862" y="632"/>
                  </a:lnTo>
                  <a:lnTo>
                    <a:pt x="864" y="632"/>
                  </a:lnTo>
                  <a:lnTo>
                    <a:pt x="866" y="632"/>
                  </a:lnTo>
                  <a:lnTo>
                    <a:pt x="866" y="630"/>
                  </a:lnTo>
                  <a:lnTo>
                    <a:pt x="869" y="626"/>
                  </a:lnTo>
                  <a:lnTo>
                    <a:pt x="866" y="621"/>
                  </a:lnTo>
                  <a:lnTo>
                    <a:pt x="864" y="617"/>
                  </a:lnTo>
                  <a:lnTo>
                    <a:pt x="860" y="614"/>
                  </a:lnTo>
                  <a:lnTo>
                    <a:pt x="857" y="614"/>
                  </a:lnTo>
                  <a:lnTo>
                    <a:pt x="855" y="617"/>
                  </a:lnTo>
                  <a:lnTo>
                    <a:pt x="853" y="614"/>
                  </a:lnTo>
                  <a:lnTo>
                    <a:pt x="855" y="614"/>
                  </a:lnTo>
                  <a:lnTo>
                    <a:pt x="855" y="612"/>
                  </a:lnTo>
                  <a:lnTo>
                    <a:pt x="855" y="612"/>
                  </a:lnTo>
                  <a:lnTo>
                    <a:pt x="855" y="612"/>
                  </a:lnTo>
                  <a:lnTo>
                    <a:pt x="855" y="614"/>
                  </a:lnTo>
                  <a:lnTo>
                    <a:pt x="857" y="612"/>
                  </a:lnTo>
                  <a:lnTo>
                    <a:pt x="860" y="610"/>
                  </a:lnTo>
                  <a:lnTo>
                    <a:pt x="862" y="610"/>
                  </a:lnTo>
                  <a:lnTo>
                    <a:pt x="862" y="603"/>
                  </a:lnTo>
                  <a:lnTo>
                    <a:pt x="864" y="603"/>
                  </a:lnTo>
                  <a:lnTo>
                    <a:pt x="862" y="594"/>
                  </a:lnTo>
                  <a:lnTo>
                    <a:pt x="860" y="594"/>
                  </a:lnTo>
                  <a:lnTo>
                    <a:pt x="857" y="589"/>
                  </a:lnTo>
                  <a:lnTo>
                    <a:pt x="857" y="587"/>
                  </a:lnTo>
                  <a:lnTo>
                    <a:pt x="857" y="587"/>
                  </a:lnTo>
                  <a:lnTo>
                    <a:pt x="855" y="587"/>
                  </a:lnTo>
                  <a:lnTo>
                    <a:pt x="855" y="587"/>
                  </a:lnTo>
                  <a:lnTo>
                    <a:pt x="855" y="585"/>
                  </a:lnTo>
                  <a:lnTo>
                    <a:pt x="855" y="585"/>
                  </a:lnTo>
                  <a:lnTo>
                    <a:pt x="855" y="585"/>
                  </a:lnTo>
                  <a:lnTo>
                    <a:pt x="853" y="585"/>
                  </a:lnTo>
                  <a:lnTo>
                    <a:pt x="853" y="585"/>
                  </a:lnTo>
                  <a:lnTo>
                    <a:pt x="853" y="585"/>
                  </a:lnTo>
                  <a:lnTo>
                    <a:pt x="853" y="585"/>
                  </a:lnTo>
                  <a:lnTo>
                    <a:pt x="853" y="583"/>
                  </a:lnTo>
                  <a:lnTo>
                    <a:pt x="851" y="583"/>
                  </a:lnTo>
                  <a:lnTo>
                    <a:pt x="851" y="583"/>
                  </a:lnTo>
                  <a:lnTo>
                    <a:pt x="848" y="583"/>
                  </a:lnTo>
                  <a:lnTo>
                    <a:pt x="846" y="578"/>
                  </a:lnTo>
                  <a:lnTo>
                    <a:pt x="846" y="578"/>
                  </a:lnTo>
                  <a:lnTo>
                    <a:pt x="844" y="576"/>
                  </a:lnTo>
                  <a:lnTo>
                    <a:pt x="839" y="571"/>
                  </a:lnTo>
                  <a:lnTo>
                    <a:pt x="837" y="571"/>
                  </a:lnTo>
                  <a:lnTo>
                    <a:pt x="837" y="569"/>
                  </a:lnTo>
                  <a:lnTo>
                    <a:pt x="835" y="567"/>
                  </a:lnTo>
                  <a:lnTo>
                    <a:pt x="835" y="564"/>
                  </a:lnTo>
                  <a:lnTo>
                    <a:pt x="835" y="560"/>
                  </a:lnTo>
                  <a:lnTo>
                    <a:pt x="835" y="560"/>
                  </a:lnTo>
                  <a:lnTo>
                    <a:pt x="835" y="558"/>
                  </a:lnTo>
                  <a:lnTo>
                    <a:pt x="837" y="558"/>
                  </a:lnTo>
                  <a:lnTo>
                    <a:pt x="837" y="555"/>
                  </a:lnTo>
                  <a:lnTo>
                    <a:pt x="832" y="553"/>
                  </a:lnTo>
                  <a:lnTo>
                    <a:pt x="830" y="553"/>
                  </a:lnTo>
                  <a:lnTo>
                    <a:pt x="830" y="551"/>
                  </a:lnTo>
                  <a:lnTo>
                    <a:pt x="830" y="551"/>
                  </a:lnTo>
                  <a:lnTo>
                    <a:pt x="828" y="549"/>
                  </a:lnTo>
                  <a:lnTo>
                    <a:pt x="828" y="549"/>
                  </a:lnTo>
                  <a:lnTo>
                    <a:pt x="830" y="549"/>
                  </a:lnTo>
                  <a:lnTo>
                    <a:pt x="830" y="546"/>
                  </a:lnTo>
                  <a:lnTo>
                    <a:pt x="828" y="544"/>
                  </a:lnTo>
                  <a:lnTo>
                    <a:pt x="826" y="546"/>
                  </a:lnTo>
                  <a:lnTo>
                    <a:pt x="823" y="542"/>
                  </a:lnTo>
                  <a:lnTo>
                    <a:pt x="821" y="542"/>
                  </a:lnTo>
                  <a:lnTo>
                    <a:pt x="819" y="542"/>
                  </a:lnTo>
                  <a:lnTo>
                    <a:pt x="819" y="542"/>
                  </a:lnTo>
                  <a:lnTo>
                    <a:pt x="819" y="540"/>
                  </a:lnTo>
                  <a:lnTo>
                    <a:pt x="817" y="537"/>
                  </a:lnTo>
                  <a:lnTo>
                    <a:pt x="817" y="537"/>
                  </a:lnTo>
                  <a:lnTo>
                    <a:pt x="812" y="537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08" y="537"/>
                  </a:lnTo>
                  <a:lnTo>
                    <a:pt x="805" y="537"/>
                  </a:lnTo>
                  <a:lnTo>
                    <a:pt x="801" y="537"/>
                  </a:lnTo>
                  <a:lnTo>
                    <a:pt x="794" y="535"/>
                  </a:lnTo>
                  <a:lnTo>
                    <a:pt x="789" y="537"/>
                  </a:lnTo>
                  <a:lnTo>
                    <a:pt x="789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7" y="535"/>
                  </a:lnTo>
                  <a:lnTo>
                    <a:pt x="783" y="535"/>
                  </a:lnTo>
                  <a:lnTo>
                    <a:pt x="783" y="535"/>
                  </a:lnTo>
                  <a:lnTo>
                    <a:pt x="767" y="535"/>
                  </a:lnTo>
                  <a:lnTo>
                    <a:pt x="749" y="537"/>
                  </a:lnTo>
                  <a:lnTo>
                    <a:pt x="724" y="542"/>
                  </a:lnTo>
                  <a:lnTo>
                    <a:pt x="721" y="542"/>
                  </a:lnTo>
                  <a:lnTo>
                    <a:pt x="719" y="542"/>
                  </a:lnTo>
                  <a:lnTo>
                    <a:pt x="717" y="537"/>
                  </a:lnTo>
                  <a:lnTo>
                    <a:pt x="715" y="537"/>
                  </a:lnTo>
                  <a:lnTo>
                    <a:pt x="710" y="537"/>
                  </a:lnTo>
                  <a:lnTo>
                    <a:pt x="705" y="537"/>
                  </a:lnTo>
                  <a:lnTo>
                    <a:pt x="703" y="533"/>
                  </a:lnTo>
                  <a:lnTo>
                    <a:pt x="701" y="533"/>
                  </a:lnTo>
                  <a:lnTo>
                    <a:pt x="699" y="533"/>
                  </a:lnTo>
                  <a:lnTo>
                    <a:pt x="694" y="533"/>
                  </a:lnTo>
                  <a:lnTo>
                    <a:pt x="692" y="533"/>
                  </a:lnTo>
                  <a:lnTo>
                    <a:pt x="692" y="533"/>
                  </a:lnTo>
                  <a:lnTo>
                    <a:pt x="692" y="533"/>
                  </a:lnTo>
                  <a:lnTo>
                    <a:pt x="690" y="533"/>
                  </a:lnTo>
                  <a:lnTo>
                    <a:pt x="690" y="533"/>
                  </a:lnTo>
                  <a:lnTo>
                    <a:pt x="690" y="533"/>
                  </a:lnTo>
                  <a:lnTo>
                    <a:pt x="690" y="533"/>
                  </a:lnTo>
                  <a:lnTo>
                    <a:pt x="687" y="530"/>
                  </a:lnTo>
                  <a:lnTo>
                    <a:pt x="685" y="530"/>
                  </a:lnTo>
                  <a:lnTo>
                    <a:pt x="685" y="528"/>
                  </a:lnTo>
                  <a:lnTo>
                    <a:pt x="685" y="528"/>
                  </a:lnTo>
                  <a:lnTo>
                    <a:pt x="683" y="528"/>
                  </a:lnTo>
                  <a:lnTo>
                    <a:pt x="683" y="528"/>
                  </a:lnTo>
                  <a:lnTo>
                    <a:pt x="681" y="528"/>
                  </a:lnTo>
                  <a:lnTo>
                    <a:pt x="681" y="526"/>
                  </a:lnTo>
                  <a:lnTo>
                    <a:pt x="681" y="528"/>
                  </a:lnTo>
                  <a:lnTo>
                    <a:pt x="681" y="526"/>
                  </a:lnTo>
                  <a:lnTo>
                    <a:pt x="678" y="526"/>
                  </a:lnTo>
                  <a:lnTo>
                    <a:pt x="678" y="526"/>
                  </a:lnTo>
                  <a:lnTo>
                    <a:pt x="678" y="526"/>
                  </a:lnTo>
                  <a:lnTo>
                    <a:pt x="676" y="526"/>
                  </a:lnTo>
                  <a:lnTo>
                    <a:pt x="674" y="524"/>
                  </a:lnTo>
                  <a:lnTo>
                    <a:pt x="671" y="524"/>
                  </a:lnTo>
                  <a:lnTo>
                    <a:pt x="671" y="524"/>
                  </a:lnTo>
                  <a:lnTo>
                    <a:pt x="669" y="524"/>
                  </a:lnTo>
                  <a:lnTo>
                    <a:pt x="665" y="524"/>
                  </a:lnTo>
                  <a:lnTo>
                    <a:pt x="665" y="521"/>
                  </a:lnTo>
                  <a:lnTo>
                    <a:pt x="665" y="521"/>
                  </a:lnTo>
                  <a:lnTo>
                    <a:pt x="665" y="521"/>
                  </a:lnTo>
                  <a:lnTo>
                    <a:pt x="665" y="521"/>
                  </a:lnTo>
                  <a:lnTo>
                    <a:pt x="662" y="521"/>
                  </a:lnTo>
                  <a:lnTo>
                    <a:pt x="662" y="519"/>
                  </a:lnTo>
                  <a:lnTo>
                    <a:pt x="662" y="519"/>
                  </a:lnTo>
                  <a:lnTo>
                    <a:pt x="658" y="519"/>
                  </a:lnTo>
                  <a:lnTo>
                    <a:pt x="658" y="519"/>
                  </a:lnTo>
                  <a:lnTo>
                    <a:pt x="656" y="517"/>
                  </a:lnTo>
                  <a:lnTo>
                    <a:pt x="653" y="517"/>
                  </a:lnTo>
                  <a:lnTo>
                    <a:pt x="653" y="515"/>
                  </a:lnTo>
                  <a:lnTo>
                    <a:pt x="651" y="517"/>
                  </a:lnTo>
                  <a:lnTo>
                    <a:pt x="651" y="515"/>
                  </a:lnTo>
                  <a:lnTo>
                    <a:pt x="647" y="515"/>
                  </a:lnTo>
                  <a:lnTo>
                    <a:pt x="644" y="512"/>
                  </a:lnTo>
                  <a:lnTo>
                    <a:pt x="644" y="512"/>
                  </a:lnTo>
                  <a:lnTo>
                    <a:pt x="644" y="512"/>
                  </a:lnTo>
                  <a:lnTo>
                    <a:pt x="642" y="510"/>
                  </a:lnTo>
                  <a:lnTo>
                    <a:pt x="637" y="510"/>
                  </a:lnTo>
                  <a:lnTo>
                    <a:pt x="635" y="512"/>
                  </a:lnTo>
                  <a:lnTo>
                    <a:pt x="635" y="510"/>
                  </a:lnTo>
                  <a:lnTo>
                    <a:pt x="637" y="505"/>
                  </a:lnTo>
                  <a:lnTo>
                    <a:pt x="644" y="505"/>
                  </a:lnTo>
                  <a:lnTo>
                    <a:pt x="644" y="503"/>
                  </a:lnTo>
                  <a:lnTo>
                    <a:pt x="644" y="503"/>
                  </a:lnTo>
                  <a:lnTo>
                    <a:pt x="644" y="501"/>
                  </a:lnTo>
                  <a:lnTo>
                    <a:pt x="647" y="501"/>
                  </a:lnTo>
                  <a:lnTo>
                    <a:pt x="647" y="501"/>
                  </a:lnTo>
                  <a:lnTo>
                    <a:pt x="647" y="496"/>
                  </a:lnTo>
                  <a:lnTo>
                    <a:pt x="647" y="494"/>
                  </a:lnTo>
                  <a:lnTo>
                    <a:pt x="647" y="494"/>
                  </a:lnTo>
                  <a:lnTo>
                    <a:pt x="647" y="494"/>
                  </a:lnTo>
                  <a:lnTo>
                    <a:pt x="647" y="494"/>
                  </a:lnTo>
                  <a:lnTo>
                    <a:pt x="644" y="490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87"/>
                  </a:lnTo>
                  <a:lnTo>
                    <a:pt x="640" y="485"/>
                  </a:lnTo>
                  <a:lnTo>
                    <a:pt x="642" y="487"/>
                  </a:lnTo>
                  <a:lnTo>
                    <a:pt x="647" y="487"/>
                  </a:lnTo>
                  <a:lnTo>
                    <a:pt x="649" y="487"/>
                  </a:lnTo>
                  <a:lnTo>
                    <a:pt x="651" y="487"/>
                  </a:lnTo>
                  <a:lnTo>
                    <a:pt x="653" y="487"/>
                  </a:lnTo>
                  <a:lnTo>
                    <a:pt x="656" y="487"/>
                  </a:lnTo>
                  <a:lnTo>
                    <a:pt x="658" y="487"/>
                  </a:lnTo>
                  <a:lnTo>
                    <a:pt x="662" y="485"/>
                  </a:lnTo>
                  <a:lnTo>
                    <a:pt x="662" y="485"/>
                  </a:lnTo>
                  <a:lnTo>
                    <a:pt x="665" y="485"/>
                  </a:lnTo>
                  <a:lnTo>
                    <a:pt x="665" y="485"/>
                  </a:lnTo>
                  <a:lnTo>
                    <a:pt x="665" y="483"/>
                  </a:lnTo>
                  <a:lnTo>
                    <a:pt x="665" y="481"/>
                  </a:lnTo>
                  <a:lnTo>
                    <a:pt x="665" y="478"/>
                  </a:lnTo>
                  <a:lnTo>
                    <a:pt x="660" y="476"/>
                  </a:lnTo>
                  <a:lnTo>
                    <a:pt x="658" y="478"/>
                  </a:lnTo>
                  <a:lnTo>
                    <a:pt x="651" y="481"/>
                  </a:lnTo>
                  <a:lnTo>
                    <a:pt x="651" y="483"/>
                  </a:lnTo>
                  <a:lnTo>
                    <a:pt x="651" y="485"/>
                  </a:lnTo>
                  <a:lnTo>
                    <a:pt x="649" y="483"/>
                  </a:lnTo>
                  <a:lnTo>
                    <a:pt x="649" y="481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2" y="481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7" y="485"/>
                  </a:lnTo>
                  <a:lnTo>
                    <a:pt x="637" y="485"/>
                  </a:lnTo>
                  <a:lnTo>
                    <a:pt x="633" y="485"/>
                  </a:lnTo>
                  <a:lnTo>
                    <a:pt x="631" y="487"/>
                  </a:lnTo>
                  <a:lnTo>
                    <a:pt x="626" y="487"/>
                  </a:lnTo>
                  <a:lnTo>
                    <a:pt x="626" y="487"/>
                  </a:lnTo>
                  <a:lnTo>
                    <a:pt x="628" y="483"/>
                  </a:lnTo>
                  <a:lnTo>
                    <a:pt x="626" y="481"/>
                  </a:lnTo>
                  <a:lnTo>
                    <a:pt x="624" y="481"/>
                  </a:lnTo>
                  <a:lnTo>
                    <a:pt x="622" y="478"/>
                  </a:lnTo>
                  <a:lnTo>
                    <a:pt x="617" y="476"/>
                  </a:lnTo>
                  <a:lnTo>
                    <a:pt x="615" y="476"/>
                  </a:lnTo>
                  <a:lnTo>
                    <a:pt x="610" y="474"/>
                  </a:lnTo>
                  <a:lnTo>
                    <a:pt x="601" y="474"/>
                  </a:lnTo>
                  <a:lnTo>
                    <a:pt x="594" y="476"/>
                  </a:lnTo>
                  <a:lnTo>
                    <a:pt x="583" y="481"/>
                  </a:lnTo>
                  <a:lnTo>
                    <a:pt x="576" y="487"/>
                  </a:lnTo>
                  <a:lnTo>
                    <a:pt x="567" y="494"/>
                  </a:lnTo>
                  <a:lnTo>
                    <a:pt x="556" y="508"/>
                  </a:lnTo>
                  <a:lnTo>
                    <a:pt x="554" y="510"/>
                  </a:lnTo>
                  <a:lnTo>
                    <a:pt x="551" y="512"/>
                  </a:lnTo>
                  <a:lnTo>
                    <a:pt x="547" y="519"/>
                  </a:lnTo>
                  <a:lnTo>
                    <a:pt x="547" y="524"/>
                  </a:lnTo>
                  <a:lnTo>
                    <a:pt x="545" y="521"/>
                  </a:lnTo>
                  <a:lnTo>
                    <a:pt x="542" y="521"/>
                  </a:lnTo>
                  <a:lnTo>
                    <a:pt x="542" y="521"/>
                  </a:lnTo>
                  <a:lnTo>
                    <a:pt x="542" y="521"/>
                  </a:lnTo>
                  <a:lnTo>
                    <a:pt x="540" y="521"/>
                  </a:lnTo>
                  <a:lnTo>
                    <a:pt x="540" y="519"/>
                  </a:lnTo>
                  <a:lnTo>
                    <a:pt x="538" y="519"/>
                  </a:lnTo>
                  <a:lnTo>
                    <a:pt x="538" y="517"/>
                  </a:lnTo>
                  <a:lnTo>
                    <a:pt x="533" y="517"/>
                  </a:lnTo>
                  <a:lnTo>
                    <a:pt x="533" y="515"/>
                  </a:lnTo>
                  <a:lnTo>
                    <a:pt x="531" y="515"/>
                  </a:lnTo>
                  <a:lnTo>
                    <a:pt x="531" y="512"/>
                  </a:lnTo>
                  <a:lnTo>
                    <a:pt x="529" y="512"/>
                  </a:lnTo>
                  <a:lnTo>
                    <a:pt x="529" y="508"/>
                  </a:lnTo>
                  <a:lnTo>
                    <a:pt x="529" y="508"/>
                  </a:lnTo>
                  <a:lnTo>
                    <a:pt x="526" y="503"/>
                  </a:lnTo>
                  <a:lnTo>
                    <a:pt x="524" y="503"/>
                  </a:lnTo>
                  <a:lnTo>
                    <a:pt x="522" y="499"/>
                  </a:lnTo>
                  <a:lnTo>
                    <a:pt x="517" y="499"/>
                  </a:lnTo>
                  <a:lnTo>
                    <a:pt x="513" y="501"/>
                  </a:lnTo>
                  <a:lnTo>
                    <a:pt x="510" y="501"/>
                  </a:lnTo>
                  <a:lnTo>
                    <a:pt x="508" y="503"/>
                  </a:lnTo>
                  <a:lnTo>
                    <a:pt x="508" y="501"/>
                  </a:lnTo>
                  <a:lnTo>
                    <a:pt x="508" y="499"/>
                  </a:lnTo>
                  <a:lnTo>
                    <a:pt x="506" y="499"/>
                  </a:lnTo>
                  <a:lnTo>
                    <a:pt x="506" y="499"/>
                  </a:lnTo>
                  <a:lnTo>
                    <a:pt x="504" y="499"/>
                  </a:lnTo>
                  <a:lnTo>
                    <a:pt x="504" y="496"/>
                  </a:lnTo>
                  <a:lnTo>
                    <a:pt x="508" y="490"/>
                  </a:lnTo>
                  <a:lnTo>
                    <a:pt x="508" y="485"/>
                  </a:lnTo>
                  <a:lnTo>
                    <a:pt x="504" y="485"/>
                  </a:lnTo>
                  <a:lnTo>
                    <a:pt x="501" y="483"/>
                  </a:lnTo>
                  <a:lnTo>
                    <a:pt x="504" y="478"/>
                  </a:lnTo>
                  <a:lnTo>
                    <a:pt x="499" y="474"/>
                  </a:lnTo>
                  <a:lnTo>
                    <a:pt x="497" y="474"/>
                  </a:lnTo>
                  <a:lnTo>
                    <a:pt x="499" y="469"/>
                  </a:lnTo>
                  <a:lnTo>
                    <a:pt x="499" y="460"/>
                  </a:lnTo>
                  <a:lnTo>
                    <a:pt x="499" y="458"/>
                  </a:lnTo>
                  <a:lnTo>
                    <a:pt x="499" y="458"/>
                  </a:lnTo>
                  <a:lnTo>
                    <a:pt x="501" y="458"/>
                  </a:lnTo>
                  <a:lnTo>
                    <a:pt x="501" y="456"/>
                  </a:lnTo>
                  <a:lnTo>
                    <a:pt x="497" y="449"/>
                  </a:lnTo>
                  <a:lnTo>
                    <a:pt x="497" y="447"/>
                  </a:lnTo>
                  <a:lnTo>
                    <a:pt x="497" y="444"/>
                  </a:lnTo>
                  <a:lnTo>
                    <a:pt x="499" y="426"/>
                  </a:lnTo>
                  <a:lnTo>
                    <a:pt x="495" y="426"/>
                  </a:lnTo>
                  <a:lnTo>
                    <a:pt x="495" y="424"/>
                  </a:lnTo>
                  <a:lnTo>
                    <a:pt x="495" y="424"/>
                  </a:lnTo>
                  <a:lnTo>
                    <a:pt x="490" y="419"/>
                  </a:lnTo>
                  <a:lnTo>
                    <a:pt x="492" y="417"/>
                  </a:lnTo>
                  <a:lnTo>
                    <a:pt x="495" y="419"/>
                  </a:lnTo>
                  <a:lnTo>
                    <a:pt x="497" y="417"/>
                  </a:lnTo>
                  <a:lnTo>
                    <a:pt x="483" y="408"/>
                  </a:lnTo>
                  <a:lnTo>
                    <a:pt x="481" y="406"/>
                  </a:lnTo>
                  <a:lnTo>
                    <a:pt x="481" y="406"/>
                  </a:lnTo>
                  <a:lnTo>
                    <a:pt x="481" y="408"/>
                  </a:lnTo>
                  <a:lnTo>
                    <a:pt x="479" y="410"/>
                  </a:lnTo>
                  <a:lnTo>
                    <a:pt x="476" y="410"/>
                  </a:lnTo>
                  <a:lnTo>
                    <a:pt x="479" y="408"/>
                  </a:lnTo>
                  <a:lnTo>
                    <a:pt x="479" y="408"/>
                  </a:lnTo>
                  <a:lnTo>
                    <a:pt x="476" y="408"/>
                  </a:lnTo>
                  <a:lnTo>
                    <a:pt x="476" y="408"/>
                  </a:lnTo>
                  <a:lnTo>
                    <a:pt x="476" y="406"/>
                  </a:lnTo>
                  <a:lnTo>
                    <a:pt x="476" y="406"/>
                  </a:lnTo>
                  <a:lnTo>
                    <a:pt x="474" y="408"/>
                  </a:lnTo>
                  <a:lnTo>
                    <a:pt x="474" y="406"/>
                  </a:lnTo>
                  <a:lnTo>
                    <a:pt x="474" y="406"/>
                  </a:lnTo>
                  <a:lnTo>
                    <a:pt x="474" y="406"/>
                  </a:lnTo>
                  <a:lnTo>
                    <a:pt x="472" y="403"/>
                  </a:lnTo>
                  <a:lnTo>
                    <a:pt x="472" y="406"/>
                  </a:lnTo>
                  <a:lnTo>
                    <a:pt x="472" y="403"/>
                  </a:lnTo>
                  <a:lnTo>
                    <a:pt x="472" y="403"/>
                  </a:lnTo>
                  <a:lnTo>
                    <a:pt x="470" y="403"/>
                  </a:lnTo>
                  <a:lnTo>
                    <a:pt x="470" y="403"/>
                  </a:lnTo>
                  <a:lnTo>
                    <a:pt x="465" y="406"/>
                  </a:lnTo>
                  <a:lnTo>
                    <a:pt x="465" y="403"/>
                  </a:lnTo>
                  <a:lnTo>
                    <a:pt x="463" y="406"/>
                  </a:lnTo>
                  <a:lnTo>
                    <a:pt x="461" y="403"/>
                  </a:lnTo>
                  <a:lnTo>
                    <a:pt x="461" y="403"/>
                  </a:lnTo>
                  <a:lnTo>
                    <a:pt x="461" y="401"/>
                  </a:lnTo>
                  <a:lnTo>
                    <a:pt x="458" y="403"/>
                  </a:lnTo>
                  <a:lnTo>
                    <a:pt x="458" y="401"/>
                  </a:lnTo>
                  <a:lnTo>
                    <a:pt x="456" y="403"/>
                  </a:lnTo>
                  <a:lnTo>
                    <a:pt x="456" y="401"/>
                  </a:lnTo>
                  <a:lnTo>
                    <a:pt x="456" y="403"/>
                  </a:lnTo>
                  <a:lnTo>
                    <a:pt x="456" y="403"/>
                  </a:lnTo>
                  <a:lnTo>
                    <a:pt x="456" y="403"/>
                  </a:lnTo>
                  <a:lnTo>
                    <a:pt x="454" y="403"/>
                  </a:lnTo>
                  <a:lnTo>
                    <a:pt x="454" y="406"/>
                  </a:lnTo>
                  <a:lnTo>
                    <a:pt x="458" y="410"/>
                  </a:lnTo>
                  <a:lnTo>
                    <a:pt x="456" y="410"/>
                  </a:lnTo>
                  <a:lnTo>
                    <a:pt x="456" y="408"/>
                  </a:lnTo>
                  <a:lnTo>
                    <a:pt x="456" y="410"/>
                  </a:lnTo>
                  <a:lnTo>
                    <a:pt x="456" y="410"/>
                  </a:lnTo>
                  <a:lnTo>
                    <a:pt x="454" y="410"/>
                  </a:lnTo>
                  <a:lnTo>
                    <a:pt x="454" y="408"/>
                  </a:lnTo>
                  <a:lnTo>
                    <a:pt x="452" y="406"/>
                  </a:lnTo>
                  <a:lnTo>
                    <a:pt x="452" y="403"/>
                  </a:lnTo>
                  <a:lnTo>
                    <a:pt x="452" y="406"/>
                  </a:lnTo>
                  <a:lnTo>
                    <a:pt x="449" y="406"/>
                  </a:lnTo>
                  <a:lnTo>
                    <a:pt x="449" y="406"/>
                  </a:lnTo>
                  <a:lnTo>
                    <a:pt x="447" y="406"/>
                  </a:lnTo>
                  <a:lnTo>
                    <a:pt x="445" y="408"/>
                  </a:lnTo>
                  <a:lnTo>
                    <a:pt x="445" y="410"/>
                  </a:lnTo>
                  <a:lnTo>
                    <a:pt x="449" y="410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9" y="415"/>
                  </a:lnTo>
                  <a:lnTo>
                    <a:pt x="449" y="417"/>
                  </a:lnTo>
                  <a:lnTo>
                    <a:pt x="449" y="417"/>
                  </a:lnTo>
                  <a:lnTo>
                    <a:pt x="445" y="413"/>
                  </a:lnTo>
                  <a:lnTo>
                    <a:pt x="442" y="413"/>
                  </a:lnTo>
                  <a:lnTo>
                    <a:pt x="442" y="413"/>
                  </a:lnTo>
                  <a:lnTo>
                    <a:pt x="442" y="413"/>
                  </a:lnTo>
                  <a:lnTo>
                    <a:pt x="442" y="410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38" y="403"/>
                  </a:lnTo>
                  <a:lnTo>
                    <a:pt x="436" y="406"/>
                  </a:lnTo>
                  <a:lnTo>
                    <a:pt x="431" y="413"/>
                  </a:lnTo>
                  <a:lnTo>
                    <a:pt x="427" y="422"/>
                  </a:lnTo>
                  <a:lnTo>
                    <a:pt x="424" y="422"/>
                  </a:lnTo>
                  <a:lnTo>
                    <a:pt x="420" y="424"/>
                  </a:lnTo>
                  <a:lnTo>
                    <a:pt x="420" y="426"/>
                  </a:lnTo>
                  <a:lnTo>
                    <a:pt x="415" y="428"/>
                  </a:lnTo>
                  <a:lnTo>
                    <a:pt x="413" y="426"/>
                  </a:lnTo>
                  <a:lnTo>
                    <a:pt x="406" y="417"/>
                  </a:lnTo>
                  <a:lnTo>
                    <a:pt x="404" y="415"/>
                  </a:lnTo>
                  <a:lnTo>
                    <a:pt x="397" y="413"/>
                  </a:lnTo>
                  <a:lnTo>
                    <a:pt x="390" y="403"/>
                  </a:lnTo>
                  <a:lnTo>
                    <a:pt x="388" y="401"/>
                  </a:lnTo>
                  <a:lnTo>
                    <a:pt x="384" y="399"/>
                  </a:lnTo>
                  <a:lnTo>
                    <a:pt x="377" y="397"/>
                  </a:lnTo>
                  <a:lnTo>
                    <a:pt x="374" y="390"/>
                  </a:lnTo>
                  <a:lnTo>
                    <a:pt x="370" y="390"/>
                  </a:lnTo>
                  <a:lnTo>
                    <a:pt x="370" y="385"/>
                  </a:lnTo>
                  <a:lnTo>
                    <a:pt x="368" y="383"/>
                  </a:lnTo>
                  <a:lnTo>
                    <a:pt x="365" y="383"/>
                  </a:lnTo>
                  <a:lnTo>
                    <a:pt x="365" y="381"/>
                  </a:lnTo>
                  <a:lnTo>
                    <a:pt x="363" y="378"/>
                  </a:lnTo>
                  <a:lnTo>
                    <a:pt x="361" y="369"/>
                  </a:lnTo>
                  <a:lnTo>
                    <a:pt x="356" y="360"/>
                  </a:lnTo>
                  <a:lnTo>
                    <a:pt x="354" y="358"/>
                  </a:lnTo>
                  <a:lnTo>
                    <a:pt x="352" y="356"/>
                  </a:lnTo>
                  <a:lnTo>
                    <a:pt x="350" y="356"/>
                  </a:lnTo>
                  <a:lnTo>
                    <a:pt x="343" y="354"/>
                  </a:lnTo>
                  <a:lnTo>
                    <a:pt x="340" y="356"/>
                  </a:lnTo>
                  <a:lnTo>
                    <a:pt x="338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6" y="363"/>
                  </a:lnTo>
                  <a:lnTo>
                    <a:pt x="331" y="365"/>
                  </a:lnTo>
                  <a:lnTo>
                    <a:pt x="329" y="363"/>
                  </a:lnTo>
                  <a:lnTo>
                    <a:pt x="327" y="360"/>
                  </a:lnTo>
                  <a:lnTo>
                    <a:pt x="325" y="358"/>
                  </a:lnTo>
                  <a:lnTo>
                    <a:pt x="313" y="356"/>
                  </a:lnTo>
                  <a:lnTo>
                    <a:pt x="309" y="354"/>
                  </a:lnTo>
                  <a:lnTo>
                    <a:pt x="295" y="349"/>
                  </a:lnTo>
                  <a:lnTo>
                    <a:pt x="293" y="347"/>
                  </a:lnTo>
                  <a:lnTo>
                    <a:pt x="291" y="344"/>
                  </a:lnTo>
                  <a:lnTo>
                    <a:pt x="297" y="342"/>
                  </a:lnTo>
                  <a:lnTo>
                    <a:pt x="300" y="342"/>
                  </a:lnTo>
                  <a:lnTo>
                    <a:pt x="302" y="340"/>
                  </a:lnTo>
                  <a:lnTo>
                    <a:pt x="304" y="335"/>
                  </a:lnTo>
                  <a:lnTo>
                    <a:pt x="306" y="331"/>
                  </a:lnTo>
                  <a:lnTo>
                    <a:pt x="306" y="329"/>
                  </a:lnTo>
                  <a:lnTo>
                    <a:pt x="304" y="329"/>
                  </a:lnTo>
                  <a:lnTo>
                    <a:pt x="304" y="324"/>
                  </a:lnTo>
                  <a:lnTo>
                    <a:pt x="304" y="322"/>
                  </a:lnTo>
                  <a:lnTo>
                    <a:pt x="306" y="322"/>
                  </a:lnTo>
                  <a:lnTo>
                    <a:pt x="306" y="320"/>
                  </a:lnTo>
                  <a:lnTo>
                    <a:pt x="304" y="317"/>
                  </a:lnTo>
                  <a:lnTo>
                    <a:pt x="302" y="315"/>
                  </a:lnTo>
                  <a:lnTo>
                    <a:pt x="302" y="315"/>
                  </a:lnTo>
                  <a:lnTo>
                    <a:pt x="300" y="313"/>
                  </a:lnTo>
                  <a:lnTo>
                    <a:pt x="300" y="315"/>
                  </a:lnTo>
                  <a:lnTo>
                    <a:pt x="297" y="313"/>
                  </a:lnTo>
                  <a:lnTo>
                    <a:pt x="295" y="313"/>
                  </a:lnTo>
                  <a:lnTo>
                    <a:pt x="295" y="313"/>
                  </a:lnTo>
                  <a:lnTo>
                    <a:pt x="295" y="313"/>
                  </a:lnTo>
                  <a:lnTo>
                    <a:pt x="295" y="310"/>
                  </a:lnTo>
                  <a:lnTo>
                    <a:pt x="288" y="304"/>
                  </a:lnTo>
                  <a:lnTo>
                    <a:pt x="291" y="304"/>
                  </a:lnTo>
                  <a:lnTo>
                    <a:pt x="291" y="301"/>
                  </a:lnTo>
                  <a:lnTo>
                    <a:pt x="288" y="299"/>
                  </a:lnTo>
                  <a:lnTo>
                    <a:pt x="281" y="301"/>
                  </a:lnTo>
                  <a:lnTo>
                    <a:pt x="284" y="299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77" y="295"/>
                  </a:lnTo>
                  <a:lnTo>
                    <a:pt x="275" y="297"/>
                  </a:lnTo>
                  <a:lnTo>
                    <a:pt x="275" y="295"/>
                  </a:lnTo>
                  <a:lnTo>
                    <a:pt x="272" y="295"/>
                  </a:lnTo>
                  <a:lnTo>
                    <a:pt x="268" y="290"/>
                  </a:lnTo>
                  <a:lnTo>
                    <a:pt x="266" y="290"/>
                  </a:lnTo>
                  <a:lnTo>
                    <a:pt x="266" y="292"/>
                  </a:lnTo>
                  <a:lnTo>
                    <a:pt x="261" y="288"/>
                  </a:lnTo>
                  <a:lnTo>
                    <a:pt x="261" y="288"/>
                  </a:lnTo>
                  <a:lnTo>
                    <a:pt x="259" y="288"/>
                  </a:lnTo>
                  <a:lnTo>
                    <a:pt x="259" y="290"/>
                  </a:lnTo>
                  <a:lnTo>
                    <a:pt x="254" y="290"/>
                  </a:lnTo>
                  <a:lnTo>
                    <a:pt x="252" y="292"/>
                  </a:lnTo>
                  <a:lnTo>
                    <a:pt x="252" y="292"/>
                  </a:lnTo>
                  <a:lnTo>
                    <a:pt x="252" y="292"/>
                  </a:lnTo>
                  <a:lnTo>
                    <a:pt x="252" y="290"/>
                  </a:lnTo>
                  <a:lnTo>
                    <a:pt x="250" y="290"/>
                  </a:lnTo>
                  <a:lnTo>
                    <a:pt x="247" y="292"/>
                  </a:lnTo>
                  <a:lnTo>
                    <a:pt x="247" y="292"/>
                  </a:lnTo>
                  <a:lnTo>
                    <a:pt x="250" y="295"/>
                  </a:lnTo>
                  <a:lnTo>
                    <a:pt x="250" y="295"/>
                  </a:lnTo>
                  <a:lnTo>
                    <a:pt x="247" y="295"/>
                  </a:lnTo>
                  <a:lnTo>
                    <a:pt x="247" y="295"/>
                  </a:lnTo>
                  <a:lnTo>
                    <a:pt x="245" y="295"/>
                  </a:lnTo>
                  <a:lnTo>
                    <a:pt x="245" y="297"/>
                  </a:lnTo>
                  <a:lnTo>
                    <a:pt x="247" y="297"/>
                  </a:lnTo>
                  <a:lnTo>
                    <a:pt x="247" y="297"/>
                  </a:lnTo>
                  <a:lnTo>
                    <a:pt x="245" y="299"/>
                  </a:lnTo>
                  <a:lnTo>
                    <a:pt x="245" y="299"/>
                  </a:lnTo>
                  <a:lnTo>
                    <a:pt x="243" y="297"/>
                  </a:lnTo>
                  <a:lnTo>
                    <a:pt x="243" y="295"/>
                  </a:lnTo>
                  <a:lnTo>
                    <a:pt x="243" y="297"/>
                  </a:lnTo>
                  <a:lnTo>
                    <a:pt x="241" y="299"/>
                  </a:lnTo>
                  <a:lnTo>
                    <a:pt x="241" y="299"/>
                  </a:lnTo>
                  <a:lnTo>
                    <a:pt x="243" y="301"/>
                  </a:lnTo>
                  <a:lnTo>
                    <a:pt x="241" y="301"/>
                  </a:lnTo>
                  <a:lnTo>
                    <a:pt x="243" y="304"/>
                  </a:lnTo>
                  <a:lnTo>
                    <a:pt x="241" y="306"/>
                  </a:lnTo>
                  <a:lnTo>
                    <a:pt x="238" y="306"/>
                  </a:lnTo>
                  <a:lnTo>
                    <a:pt x="238" y="306"/>
                  </a:lnTo>
                  <a:lnTo>
                    <a:pt x="234" y="308"/>
                  </a:lnTo>
                  <a:lnTo>
                    <a:pt x="232" y="306"/>
                  </a:lnTo>
                  <a:lnTo>
                    <a:pt x="232" y="306"/>
                  </a:lnTo>
                  <a:lnTo>
                    <a:pt x="232" y="306"/>
                  </a:lnTo>
                  <a:lnTo>
                    <a:pt x="229" y="306"/>
                  </a:lnTo>
                  <a:lnTo>
                    <a:pt x="229" y="304"/>
                  </a:lnTo>
                  <a:lnTo>
                    <a:pt x="225" y="304"/>
                  </a:lnTo>
                  <a:lnTo>
                    <a:pt x="223" y="306"/>
                  </a:lnTo>
                  <a:lnTo>
                    <a:pt x="223" y="306"/>
                  </a:lnTo>
                  <a:lnTo>
                    <a:pt x="223" y="306"/>
                  </a:lnTo>
                  <a:lnTo>
                    <a:pt x="218" y="308"/>
                  </a:lnTo>
                  <a:lnTo>
                    <a:pt x="218" y="308"/>
                  </a:lnTo>
                  <a:lnTo>
                    <a:pt x="216" y="308"/>
                  </a:lnTo>
                  <a:lnTo>
                    <a:pt x="213" y="308"/>
                  </a:lnTo>
                  <a:lnTo>
                    <a:pt x="211" y="308"/>
                  </a:lnTo>
                  <a:lnTo>
                    <a:pt x="211" y="308"/>
                  </a:lnTo>
                  <a:lnTo>
                    <a:pt x="209" y="308"/>
                  </a:lnTo>
                  <a:lnTo>
                    <a:pt x="209" y="308"/>
                  </a:lnTo>
                  <a:lnTo>
                    <a:pt x="207" y="310"/>
                  </a:lnTo>
                  <a:lnTo>
                    <a:pt x="207" y="308"/>
                  </a:lnTo>
                  <a:lnTo>
                    <a:pt x="207" y="306"/>
                  </a:lnTo>
                  <a:lnTo>
                    <a:pt x="204" y="308"/>
                  </a:lnTo>
                  <a:lnTo>
                    <a:pt x="204" y="308"/>
                  </a:lnTo>
                  <a:lnTo>
                    <a:pt x="202" y="308"/>
                  </a:lnTo>
                  <a:lnTo>
                    <a:pt x="202" y="308"/>
                  </a:lnTo>
                  <a:lnTo>
                    <a:pt x="202" y="308"/>
                  </a:lnTo>
                  <a:lnTo>
                    <a:pt x="200" y="308"/>
                  </a:lnTo>
                  <a:lnTo>
                    <a:pt x="198" y="308"/>
                  </a:lnTo>
                  <a:lnTo>
                    <a:pt x="198" y="306"/>
                  </a:lnTo>
                  <a:lnTo>
                    <a:pt x="195" y="306"/>
                  </a:lnTo>
                  <a:lnTo>
                    <a:pt x="193" y="306"/>
                  </a:lnTo>
                  <a:lnTo>
                    <a:pt x="191" y="306"/>
                  </a:lnTo>
                  <a:lnTo>
                    <a:pt x="189" y="306"/>
                  </a:lnTo>
                  <a:lnTo>
                    <a:pt x="186" y="308"/>
                  </a:lnTo>
                  <a:lnTo>
                    <a:pt x="186" y="306"/>
                  </a:lnTo>
                  <a:lnTo>
                    <a:pt x="182" y="308"/>
                  </a:lnTo>
                  <a:lnTo>
                    <a:pt x="179" y="310"/>
                  </a:lnTo>
                  <a:lnTo>
                    <a:pt x="177" y="310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5" y="315"/>
                  </a:lnTo>
                  <a:lnTo>
                    <a:pt x="173" y="317"/>
                  </a:lnTo>
                  <a:lnTo>
                    <a:pt x="175" y="320"/>
                  </a:lnTo>
                  <a:lnTo>
                    <a:pt x="175" y="320"/>
                  </a:lnTo>
                  <a:lnTo>
                    <a:pt x="175" y="320"/>
                  </a:lnTo>
                  <a:lnTo>
                    <a:pt x="175" y="322"/>
                  </a:lnTo>
                  <a:lnTo>
                    <a:pt x="164" y="320"/>
                  </a:lnTo>
                  <a:lnTo>
                    <a:pt x="157" y="317"/>
                  </a:lnTo>
                  <a:lnTo>
                    <a:pt x="157" y="315"/>
                  </a:lnTo>
                  <a:lnTo>
                    <a:pt x="154" y="315"/>
                  </a:lnTo>
                  <a:lnTo>
                    <a:pt x="152" y="317"/>
                  </a:lnTo>
                  <a:lnTo>
                    <a:pt x="150" y="317"/>
                  </a:lnTo>
                  <a:lnTo>
                    <a:pt x="145" y="315"/>
                  </a:lnTo>
                  <a:lnTo>
                    <a:pt x="143" y="310"/>
                  </a:lnTo>
                  <a:lnTo>
                    <a:pt x="139" y="310"/>
                  </a:lnTo>
                  <a:lnTo>
                    <a:pt x="139" y="310"/>
                  </a:lnTo>
                  <a:lnTo>
                    <a:pt x="134" y="308"/>
                  </a:lnTo>
                  <a:lnTo>
                    <a:pt x="132" y="313"/>
                  </a:lnTo>
                  <a:lnTo>
                    <a:pt x="127" y="315"/>
                  </a:lnTo>
                  <a:lnTo>
                    <a:pt x="125" y="315"/>
                  </a:lnTo>
                  <a:lnTo>
                    <a:pt x="123" y="313"/>
                  </a:lnTo>
                  <a:lnTo>
                    <a:pt x="123" y="313"/>
                  </a:lnTo>
                  <a:lnTo>
                    <a:pt x="118" y="313"/>
                  </a:lnTo>
                  <a:lnTo>
                    <a:pt x="111" y="310"/>
                  </a:lnTo>
                  <a:lnTo>
                    <a:pt x="109" y="315"/>
                  </a:lnTo>
                  <a:lnTo>
                    <a:pt x="102" y="310"/>
                  </a:lnTo>
                  <a:lnTo>
                    <a:pt x="100" y="310"/>
                  </a:lnTo>
                  <a:lnTo>
                    <a:pt x="100" y="308"/>
                  </a:lnTo>
                  <a:lnTo>
                    <a:pt x="98" y="306"/>
                  </a:lnTo>
                  <a:lnTo>
                    <a:pt x="96" y="304"/>
                  </a:lnTo>
                  <a:lnTo>
                    <a:pt x="93" y="301"/>
                  </a:lnTo>
                  <a:lnTo>
                    <a:pt x="93" y="299"/>
                  </a:lnTo>
                  <a:lnTo>
                    <a:pt x="91" y="299"/>
                  </a:lnTo>
                  <a:lnTo>
                    <a:pt x="91" y="299"/>
                  </a:lnTo>
                  <a:lnTo>
                    <a:pt x="91" y="299"/>
                  </a:lnTo>
                  <a:lnTo>
                    <a:pt x="89" y="299"/>
                  </a:lnTo>
                  <a:lnTo>
                    <a:pt x="89" y="299"/>
                  </a:lnTo>
                  <a:lnTo>
                    <a:pt x="86" y="299"/>
                  </a:lnTo>
                  <a:lnTo>
                    <a:pt x="84" y="297"/>
                  </a:lnTo>
                  <a:lnTo>
                    <a:pt x="84" y="295"/>
                  </a:lnTo>
                  <a:lnTo>
                    <a:pt x="84" y="292"/>
                  </a:lnTo>
                  <a:lnTo>
                    <a:pt x="84" y="290"/>
                  </a:lnTo>
                  <a:lnTo>
                    <a:pt x="86" y="288"/>
                  </a:lnTo>
                  <a:lnTo>
                    <a:pt x="86" y="286"/>
                  </a:lnTo>
                  <a:lnTo>
                    <a:pt x="91" y="281"/>
                  </a:lnTo>
                  <a:lnTo>
                    <a:pt x="96" y="279"/>
                  </a:lnTo>
                  <a:lnTo>
                    <a:pt x="96" y="276"/>
                  </a:lnTo>
                  <a:lnTo>
                    <a:pt x="91" y="270"/>
                  </a:lnTo>
                  <a:lnTo>
                    <a:pt x="93" y="265"/>
                  </a:lnTo>
                  <a:lnTo>
                    <a:pt x="98" y="265"/>
                  </a:lnTo>
                  <a:lnTo>
                    <a:pt x="98" y="263"/>
                  </a:lnTo>
                  <a:lnTo>
                    <a:pt x="100" y="263"/>
                  </a:lnTo>
                  <a:lnTo>
                    <a:pt x="100" y="261"/>
                  </a:lnTo>
                  <a:lnTo>
                    <a:pt x="96" y="258"/>
                  </a:lnTo>
                  <a:lnTo>
                    <a:pt x="93" y="254"/>
                  </a:lnTo>
                  <a:lnTo>
                    <a:pt x="86" y="254"/>
                  </a:lnTo>
                  <a:lnTo>
                    <a:pt x="86" y="256"/>
                  </a:lnTo>
                  <a:lnTo>
                    <a:pt x="84" y="256"/>
                  </a:lnTo>
                  <a:lnTo>
                    <a:pt x="82" y="251"/>
                  </a:lnTo>
                  <a:lnTo>
                    <a:pt x="80" y="251"/>
                  </a:lnTo>
                  <a:lnTo>
                    <a:pt x="77" y="251"/>
                  </a:lnTo>
                  <a:lnTo>
                    <a:pt x="77" y="249"/>
                  </a:lnTo>
                  <a:lnTo>
                    <a:pt x="80" y="249"/>
                  </a:lnTo>
                  <a:lnTo>
                    <a:pt x="73" y="249"/>
                  </a:lnTo>
                  <a:lnTo>
                    <a:pt x="71" y="249"/>
                  </a:lnTo>
                  <a:lnTo>
                    <a:pt x="66" y="251"/>
                  </a:lnTo>
                  <a:lnTo>
                    <a:pt x="64" y="251"/>
                  </a:lnTo>
                  <a:lnTo>
                    <a:pt x="62" y="251"/>
                  </a:lnTo>
                  <a:lnTo>
                    <a:pt x="62" y="249"/>
                  </a:lnTo>
                  <a:lnTo>
                    <a:pt x="62" y="247"/>
                  </a:lnTo>
                  <a:lnTo>
                    <a:pt x="59" y="245"/>
                  </a:lnTo>
                  <a:lnTo>
                    <a:pt x="59" y="245"/>
                  </a:lnTo>
                  <a:lnTo>
                    <a:pt x="59" y="240"/>
                  </a:lnTo>
                  <a:lnTo>
                    <a:pt x="55" y="238"/>
                  </a:lnTo>
                  <a:lnTo>
                    <a:pt x="50" y="236"/>
                  </a:lnTo>
                  <a:lnTo>
                    <a:pt x="46" y="236"/>
                  </a:lnTo>
                  <a:lnTo>
                    <a:pt x="43" y="236"/>
                  </a:lnTo>
                  <a:lnTo>
                    <a:pt x="41" y="231"/>
                  </a:lnTo>
                  <a:lnTo>
                    <a:pt x="41" y="229"/>
                  </a:lnTo>
                  <a:lnTo>
                    <a:pt x="41" y="227"/>
                  </a:lnTo>
                  <a:lnTo>
                    <a:pt x="39" y="227"/>
                  </a:lnTo>
                  <a:lnTo>
                    <a:pt x="39" y="222"/>
                  </a:lnTo>
                  <a:lnTo>
                    <a:pt x="43" y="217"/>
                  </a:lnTo>
                  <a:lnTo>
                    <a:pt x="43" y="215"/>
                  </a:lnTo>
                  <a:lnTo>
                    <a:pt x="48" y="213"/>
                  </a:lnTo>
                </a:path>
              </a:pathLst>
            </a:custGeom>
            <a:solidFill>
              <a:schemeClr val="accent2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4729" y="2621"/>
              <a:ext cx="422" cy="428"/>
            </a:xfrm>
            <a:custGeom>
              <a:avLst/>
              <a:gdLst/>
              <a:ahLst/>
              <a:cxnLst>
                <a:cxn ang="0">
                  <a:pos x="313" y="340"/>
                </a:cxn>
                <a:cxn ang="0">
                  <a:pos x="349" y="338"/>
                </a:cxn>
                <a:cxn ang="0">
                  <a:pos x="381" y="329"/>
                </a:cxn>
                <a:cxn ang="0">
                  <a:pos x="401" y="270"/>
                </a:cxn>
                <a:cxn ang="0">
                  <a:pos x="415" y="233"/>
                </a:cxn>
                <a:cxn ang="0">
                  <a:pos x="404" y="220"/>
                </a:cxn>
                <a:cxn ang="0">
                  <a:pos x="383" y="215"/>
                </a:cxn>
                <a:cxn ang="0">
                  <a:pos x="379" y="190"/>
                </a:cxn>
                <a:cxn ang="0">
                  <a:pos x="372" y="159"/>
                </a:cxn>
                <a:cxn ang="0">
                  <a:pos x="358" y="120"/>
                </a:cxn>
                <a:cxn ang="0">
                  <a:pos x="349" y="120"/>
                </a:cxn>
                <a:cxn ang="0">
                  <a:pos x="340" y="115"/>
                </a:cxn>
                <a:cxn ang="0">
                  <a:pos x="331" y="115"/>
                </a:cxn>
                <a:cxn ang="0">
                  <a:pos x="331" y="122"/>
                </a:cxn>
                <a:cxn ang="0">
                  <a:pos x="320" y="120"/>
                </a:cxn>
                <a:cxn ang="0">
                  <a:pos x="317" y="125"/>
                </a:cxn>
                <a:cxn ang="0">
                  <a:pos x="306" y="125"/>
                </a:cxn>
                <a:cxn ang="0">
                  <a:pos x="263" y="113"/>
                </a:cxn>
                <a:cxn ang="0">
                  <a:pos x="231" y="72"/>
                </a:cxn>
                <a:cxn ang="0">
                  <a:pos x="202" y="72"/>
                </a:cxn>
                <a:cxn ang="0">
                  <a:pos x="175" y="54"/>
                </a:cxn>
                <a:cxn ang="0">
                  <a:pos x="177" y="27"/>
                </a:cxn>
                <a:cxn ang="0">
                  <a:pos x="166" y="13"/>
                </a:cxn>
                <a:cxn ang="0">
                  <a:pos x="141" y="4"/>
                </a:cxn>
                <a:cxn ang="0">
                  <a:pos x="122" y="4"/>
                </a:cxn>
                <a:cxn ang="0">
                  <a:pos x="120" y="11"/>
                </a:cxn>
                <a:cxn ang="0">
                  <a:pos x="113" y="18"/>
                </a:cxn>
                <a:cxn ang="0">
                  <a:pos x="93" y="20"/>
                </a:cxn>
                <a:cxn ang="0">
                  <a:pos x="77" y="20"/>
                </a:cxn>
                <a:cxn ang="0">
                  <a:pos x="61" y="18"/>
                </a:cxn>
                <a:cxn ang="0">
                  <a:pos x="50" y="32"/>
                </a:cxn>
                <a:cxn ang="0">
                  <a:pos x="59" y="56"/>
                </a:cxn>
                <a:cxn ang="0">
                  <a:pos x="50" y="86"/>
                </a:cxn>
                <a:cxn ang="0">
                  <a:pos x="27" y="100"/>
                </a:cxn>
                <a:cxn ang="0">
                  <a:pos x="9" y="100"/>
                </a:cxn>
                <a:cxn ang="0">
                  <a:pos x="9" y="115"/>
                </a:cxn>
                <a:cxn ang="0">
                  <a:pos x="9" y="122"/>
                </a:cxn>
                <a:cxn ang="0">
                  <a:pos x="14" y="134"/>
                </a:cxn>
                <a:cxn ang="0">
                  <a:pos x="16" y="154"/>
                </a:cxn>
                <a:cxn ang="0">
                  <a:pos x="34" y="165"/>
                </a:cxn>
                <a:cxn ang="0">
                  <a:pos x="36" y="188"/>
                </a:cxn>
                <a:cxn ang="0">
                  <a:pos x="57" y="204"/>
                </a:cxn>
                <a:cxn ang="0">
                  <a:pos x="61" y="213"/>
                </a:cxn>
                <a:cxn ang="0">
                  <a:pos x="64" y="229"/>
                </a:cxn>
                <a:cxn ang="0">
                  <a:pos x="77" y="242"/>
                </a:cxn>
                <a:cxn ang="0">
                  <a:pos x="100" y="261"/>
                </a:cxn>
                <a:cxn ang="0">
                  <a:pos x="113" y="281"/>
                </a:cxn>
                <a:cxn ang="0">
                  <a:pos x="129" y="295"/>
                </a:cxn>
                <a:cxn ang="0">
                  <a:pos x="136" y="315"/>
                </a:cxn>
                <a:cxn ang="0">
                  <a:pos x="122" y="331"/>
                </a:cxn>
                <a:cxn ang="0">
                  <a:pos x="116" y="347"/>
                </a:cxn>
                <a:cxn ang="0">
                  <a:pos x="107" y="374"/>
                </a:cxn>
                <a:cxn ang="0">
                  <a:pos x="107" y="388"/>
                </a:cxn>
                <a:cxn ang="0">
                  <a:pos x="116" y="399"/>
                </a:cxn>
                <a:cxn ang="0">
                  <a:pos x="134" y="422"/>
                </a:cxn>
                <a:cxn ang="0">
                  <a:pos x="170" y="399"/>
                </a:cxn>
                <a:cxn ang="0">
                  <a:pos x="206" y="403"/>
                </a:cxn>
                <a:cxn ang="0">
                  <a:pos x="238" y="424"/>
                </a:cxn>
                <a:cxn ang="0">
                  <a:pos x="274" y="410"/>
                </a:cxn>
                <a:cxn ang="0">
                  <a:pos x="299" y="401"/>
                </a:cxn>
                <a:cxn ang="0">
                  <a:pos x="306" y="374"/>
                </a:cxn>
              </a:cxnLst>
              <a:rect l="0" t="0" r="r" b="b"/>
              <a:pathLst>
                <a:path w="422" h="428">
                  <a:moveTo>
                    <a:pt x="306" y="365"/>
                  </a:moveTo>
                  <a:lnTo>
                    <a:pt x="306" y="360"/>
                  </a:lnTo>
                  <a:lnTo>
                    <a:pt x="308" y="356"/>
                  </a:lnTo>
                  <a:lnTo>
                    <a:pt x="308" y="354"/>
                  </a:lnTo>
                  <a:lnTo>
                    <a:pt x="308" y="354"/>
                  </a:lnTo>
                  <a:lnTo>
                    <a:pt x="308" y="347"/>
                  </a:lnTo>
                  <a:lnTo>
                    <a:pt x="306" y="342"/>
                  </a:lnTo>
                  <a:lnTo>
                    <a:pt x="306" y="342"/>
                  </a:lnTo>
                  <a:lnTo>
                    <a:pt x="308" y="340"/>
                  </a:lnTo>
                  <a:lnTo>
                    <a:pt x="308" y="333"/>
                  </a:lnTo>
                  <a:lnTo>
                    <a:pt x="313" y="340"/>
                  </a:lnTo>
                  <a:lnTo>
                    <a:pt x="320" y="335"/>
                  </a:lnTo>
                  <a:lnTo>
                    <a:pt x="329" y="338"/>
                  </a:lnTo>
                  <a:lnTo>
                    <a:pt x="331" y="338"/>
                  </a:lnTo>
                  <a:lnTo>
                    <a:pt x="336" y="338"/>
                  </a:lnTo>
                  <a:lnTo>
                    <a:pt x="338" y="340"/>
                  </a:lnTo>
                  <a:lnTo>
                    <a:pt x="340" y="340"/>
                  </a:lnTo>
                  <a:lnTo>
                    <a:pt x="342" y="338"/>
                  </a:lnTo>
                  <a:lnTo>
                    <a:pt x="345" y="338"/>
                  </a:lnTo>
                  <a:lnTo>
                    <a:pt x="347" y="335"/>
                  </a:lnTo>
                  <a:lnTo>
                    <a:pt x="347" y="335"/>
                  </a:lnTo>
                  <a:lnTo>
                    <a:pt x="349" y="338"/>
                  </a:lnTo>
                  <a:lnTo>
                    <a:pt x="354" y="335"/>
                  </a:lnTo>
                  <a:lnTo>
                    <a:pt x="361" y="335"/>
                  </a:lnTo>
                  <a:lnTo>
                    <a:pt x="361" y="333"/>
                  </a:lnTo>
                  <a:lnTo>
                    <a:pt x="363" y="333"/>
                  </a:lnTo>
                  <a:lnTo>
                    <a:pt x="365" y="335"/>
                  </a:lnTo>
                  <a:lnTo>
                    <a:pt x="365" y="335"/>
                  </a:lnTo>
                  <a:lnTo>
                    <a:pt x="367" y="335"/>
                  </a:lnTo>
                  <a:lnTo>
                    <a:pt x="370" y="338"/>
                  </a:lnTo>
                  <a:lnTo>
                    <a:pt x="374" y="333"/>
                  </a:lnTo>
                  <a:lnTo>
                    <a:pt x="379" y="329"/>
                  </a:lnTo>
                  <a:lnTo>
                    <a:pt x="381" y="329"/>
                  </a:lnTo>
                  <a:lnTo>
                    <a:pt x="381" y="326"/>
                  </a:lnTo>
                  <a:lnTo>
                    <a:pt x="381" y="324"/>
                  </a:lnTo>
                  <a:lnTo>
                    <a:pt x="383" y="320"/>
                  </a:lnTo>
                  <a:lnTo>
                    <a:pt x="390" y="308"/>
                  </a:lnTo>
                  <a:lnTo>
                    <a:pt x="392" y="304"/>
                  </a:lnTo>
                  <a:lnTo>
                    <a:pt x="392" y="301"/>
                  </a:lnTo>
                  <a:lnTo>
                    <a:pt x="392" y="295"/>
                  </a:lnTo>
                  <a:lnTo>
                    <a:pt x="395" y="288"/>
                  </a:lnTo>
                  <a:lnTo>
                    <a:pt x="399" y="276"/>
                  </a:lnTo>
                  <a:lnTo>
                    <a:pt x="401" y="272"/>
                  </a:lnTo>
                  <a:lnTo>
                    <a:pt x="401" y="270"/>
                  </a:lnTo>
                  <a:lnTo>
                    <a:pt x="406" y="263"/>
                  </a:lnTo>
                  <a:lnTo>
                    <a:pt x="410" y="256"/>
                  </a:lnTo>
                  <a:lnTo>
                    <a:pt x="417" y="245"/>
                  </a:lnTo>
                  <a:lnTo>
                    <a:pt x="420" y="242"/>
                  </a:lnTo>
                  <a:lnTo>
                    <a:pt x="420" y="238"/>
                  </a:lnTo>
                  <a:lnTo>
                    <a:pt x="422" y="236"/>
                  </a:lnTo>
                  <a:lnTo>
                    <a:pt x="420" y="233"/>
                  </a:lnTo>
                  <a:lnTo>
                    <a:pt x="417" y="233"/>
                  </a:lnTo>
                  <a:lnTo>
                    <a:pt x="417" y="233"/>
                  </a:lnTo>
                  <a:lnTo>
                    <a:pt x="417" y="233"/>
                  </a:lnTo>
                  <a:lnTo>
                    <a:pt x="415" y="233"/>
                  </a:lnTo>
                  <a:lnTo>
                    <a:pt x="415" y="231"/>
                  </a:lnTo>
                  <a:lnTo>
                    <a:pt x="413" y="231"/>
                  </a:lnTo>
                  <a:lnTo>
                    <a:pt x="413" y="231"/>
                  </a:lnTo>
                  <a:lnTo>
                    <a:pt x="413" y="229"/>
                  </a:lnTo>
                  <a:lnTo>
                    <a:pt x="408" y="229"/>
                  </a:lnTo>
                  <a:lnTo>
                    <a:pt x="408" y="227"/>
                  </a:lnTo>
                  <a:lnTo>
                    <a:pt x="406" y="227"/>
                  </a:lnTo>
                  <a:lnTo>
                    <a:pt x="406" y="224"/>
                  </a:lnTo>
                  <a:lnTo>
                    <a:pt x="404" y="224"/>
                  </a:lnTo>
                  <a:lnTo>
                    <a:pt x="404" y="220"/>
                  </a:lnTo>
                  <a:lnTo>
                    <a:pt x="404" y="220"/>
                  </a:lnTo>
                  <a:lnTo>
                    <a:pt x="404" y="217"/>
                  </a:lnTo>
                  <a:lnTo>
                    <a:pt x="401" y="215"/>
                  </a:lnTo>
                  <a:lnTo>
                    <a:pt x="401" y="215"/>
                  </a:lnTo>
                  <a:lnTo>
                    <a:pt x="401" y="215"/>
                  </a:lnTo>
                  <a:lnTo>
                    <a:pt x="399" y="215"/>
                  </a:lnTo>
                  <a:lnTo>
                    <a:pt x="399" y="213"/>
                  </a:lnTo>
                  <a:lnTo>
                    <a:pt x="397" y="211"/>
                  </a:lnTo>
                  <a:lnTo>
                    <a:pt x="392" y="211"/>
                  </a:lnTo>
                  <a:lnTo>
                    <a:pt x="388" y="213"/>
                  </a:lnTo>
                  <a:lnTo>
                    <a:pt x="385" y="213"/>
                  </a:lnTo>
                  <a:lnTo>
                    <a:pt x="383" y="215"/>
                  </a:lnTo>
                  <a:lnTo>
                    <a:pt x="383" y="213"/>
                  </a:lnTo>
                  <a:lnTo>
                    <a:pt x="383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9" y="211"/>
                  </a:lnTo>
                  <a:lnTo>
                    <a:pt x="379" y="211"/>
                  </a:lnTo>
                  <a:lnTo>
                    <a:pt x="383" y="202"/>
                  </a:lnTo>
                  <a:lnTo>
                    <a:pt x="383" y="197"/>
                  </a:lnTo>
                  <a:lnTo>
                    <a:pt x="379" y="197"/>
                  </a:lnTo>
                  <a:lnTo>
                    <a:pt x="376" y="195"/>
                  </a:lnTo>
                  <a:lnTo>
                    <a:pt x="379" y="190"/>
                  </a:lnTo>
                  <a:lnTo>
                    <a:pt x="374" y="186"/>
                  </a:lnTo>
                  <a:lnTo>
                    <a:pt x="374" y="186"/>
                  </a:lnTo>
                  <a:lnTo>
                    <a:pt x="372" y="186"/>
                  </a:lnTo>
                  <a:lnTo>
                    <a:pt x="374" y="181"/>
                  </a:lnTo>
                  <a:lnTo>
                    <a:pt x="374" y="172"/>
                  </a:lnTo>
                  <a:lnTo>
                    <a:pt x="374" y="170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6" y="168"/>
                  </a:lnTo>
                  <a:lnTo>
                    <a:pt x="372" y="161"/>
                  </a:lnTo>
                  <a:lnTo>
                    <a:pt x="372" y="159"/>
                  </a:lnTo>
                  <a:lnTo>
                    <a:pt x="372" y="156"/>
                  </a:lnTo>
                  <a:lnTo>
                    <a:pt x="374" y="145"/>
                  </a:lnTo>
                  <a:lnTo>
                    <a:pt x="374" y="138"/>
                  </a:lnTo>
                  <a:lnTo>
                    <a:pt x="370" y="138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65" y="131"/>
                  </a:lnTo>
                  <a:lnTo>
                    <a:pt x="367" y="129"/>
                  </a:lnTo>
                  <a:lnTo>
                    <a:pt x="370" y="131"/>
                  </a:lnTo>
                  <a:lnTo>
                    <a:pt x="372" y="129"/>
                  </a:lnTo>
                  <a:lnTo>
                    <a:pt x="358" y="120"/>
                  </a:lnTo>
                  <a:lnTo>
                    <a:pt x="356" y="118"/>
                  </a:lnTo>
                  <a:lnTo>
                    <a:pt x="356" y="120"/>
                  </a:lnTo>
                  <a:lnTo>
                    <a:pt x="354" y="122"/>
                  </a:lnTo>
                  <a:lnTo>
                    <a:pt x="351" y="122"/>
                  </a:lnTo>
                  <a:lnTo>
                    <a:pt x="354" y="120"/>
                  </a:lnTo>
                  <a:lnTo>
                    <a:pt x="354" y="120"/>
                  </a:lnTo>
                  <a:lnTo>
                    <a:pt x="351" y="120"/>
                  </a:lnTo>
                  <a:lnTo>
                    <a:pt x="351" y="120"/>
                  </a:lnTo>
                  <a:lnTo>
                    <a:pt x="351" y="118"/>
                  </a:lnTo>
                  <a:lnTo>
                    <a:pt x="351" y="118"/>
                  </a:lnTo>
                  <a:lnTo>
                    <a:pt x="349" y="120"/>
                  </a:lnTo>
                  <a:lnTo>
                    <a:pt x="349" y="118"/>
                  </a:lnTo>
                  <a:lnTo>
                    <a:pt x="349" y="118"/>
                  </a:lnTo>
                  <a:lnTo>
                    <a:pt x="349" y="118"/>
                  </a:lnTo>
                  <a:lnTo>
                    <a:pt x="347" y="115"/>
                  </a:lnTo>
                  <a:lnTo>
                    <a:pt x="347" y="118"/>
                  </a:lnTo>
                  <a:lnTo>
                    <a:pt x="347" y="115"/>
                  </a:lnTo>
                  <a:lnTo>
                    <a:pt x="347" y="115"/>
                  </a:lnTo>
                  <a:lnTo>
                    <a:pt x="345" y="115"/>
                  </a:lnTo>
                  <a:lnTo>
                    <a:pt x="345" y="115"/>
                  </a:lnTo>
                  <a:lnTo>
                    <a:pt x="340" y="118"/>
                  </a:lnTo>
                  <a:lnTo>
                    <a:pt x="340" y="115"/>
                  </a:lnTo>
                  <a:lnTo>
                    <a:pt x="340" y="115"/>
                  </a:lnTo>
                  <a:lnTo>
                    <a:pt x="338" y="118"/>
                  </a:lnTo>
                  <a:lnTo>
                    <a:pt x="336" y="115"/>
                  </a:lnTo>
                  <a:lnTo>
                    <a:pt x="336" y="115"/>
                  </a:lnTo>
                  <a:lnTo>
                    <a:pt x="336" y="113"/>
                  </a:lnTo>
                  <a:lnTo>
                    <a:pt x="333" y="115"/>
                  </a:lnTo>
                  <a:lnTo>
                    <a:pt x="333" y="113"/>
                  </a:lnTo>
                  <a:lnTo>
                    <a:pt x="331" y="115"/>
                  </a:lnTo>
                  <a:lnTo>
                    <a:pt x="331" y="113"/>
                  </a:lnTo>
                  <a:lnTo>
                    <a:pt x="331" y="113"/>
                  </a:lnTo>
                  <a:lnTo>
                    <a:pt x="331" y="115"/>
                  </a:lnTo>
                  <a:lnTo>
                    <a:pt x="331" y="115"/>
                  </a:lnTo>
                  <a:lnTo>
                    <a:pt x="331" y="115"/>
                  </a:lnTo>
                  <a:lnTo>
                    <a:pt x="331" y="115"/>
                  </a:lnTo>
                  <a:lnTo>
                    <a:pt x="329" y="115"/>
                  </a:lnTo>
                  <a:lnTo>
                    <a:pt x="329" y="118"/>
                  </a:lnTo>
                  <a:lnTo>
                    <a:pt x="329" y="118"/>
                  </a:lnTo>
                  <a:lnTo>
                    <a:pt x="333" y="122"/>
                  </a:lnTo>
                  <a:lnTo>
                    <a:pt x="331" y="122"/>
                  </a:lnTo>
                  <a:lnTo>
                    <a:pt x="331" y="120"/>
                  </a:lnTo>
                  <a:lnTo>
                    <a:pt x="331" y="122"/>
                  </a:lnTo>
                  <a:lnTo>
                    <a:pt x="331" y="122"/>
                  </a:lnTo>
                  <a:lnTo>
                    <a:pt x="329" y="122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7" y="118"/>
                  </a:lnTo>
                  <a:lnTo>
                    <a:pt x="327" y="115"/>
                  </a:lnTo>
                  <a:lnTo>
                    <a:pt x="327" y="118"/>
                  </a:lnTo>
                  <a:lnTo>
                    <a:pt x="324" y="118"/>
                  </a:lnTo>
                  <a:lnTo>
                    <a:pt x="324" y="118"/>
                  </a:lnTo>
                  <a:lnTo>
                    <a:pt x="324" y="118"/>
                  </a:lnTo>
                  <a:lnTo>
                    <a:pt x="322" y="118"/>
                  </a:lnTo>
                  <a:lnTo>
                    <a:pt x="320" y="120"/>
                  </a:lnTo>
                  <a:lnTo>
                    <a:pt x="320" y="122"/>
                  </a:lnTo>
                  <a:lnTo>
                    <a:pt x="322" y="122"/>
                  </a:lnTo>
                  <a:lnTo>
                    <a:pt x="324" y="122"/>
                  </a:lnTo>
                  <a:lnTo>
                    <a:pt x="322" y="125"/>
                  </a:lnTo>
                  <a:lnTo>
                    <a:pt x="322" y="127"/>
                  </a:lnTo>
                  <a:lnTo>
                    <a:pt x="322" y="127"/>
                  </a:lnTo>
                  <a:lnTo>
                    <a:pt x="324" y="127"/>
                  </a:lnTo>
                  <a:lnTo>
                    <a:pt x="324" y="129"/>
                  </a:lnTo>
                  <a:lnTo>
                    <a:pt x="324" y="129"/>
                  </a:lnTo>
                  <a:lnTo>
                    <a:pt x="320" y="125"/>
                  </a:lnTo>
                  <a:lnTo>
                    <a:pt x="317" y="125"/>
                  </a:lnTo>
                  <a:lnTo>
                    <a:pt x="317" y="125"/>
                  </a:lnTo>
                  <a:lnTo>
                    <a:pt x="317" y="125"/>
                  </a:lnTo>
                  <a:lnTo>
                    <a:pt x="317" y="122"/>
                  </a:lnTo>
                  <a:lnTo>
                    <a:pt x="315" y="120"/>
                  </a:lnTo>
                  <a:lnTo>
                    <a:pt x="315" y="120"/>
                  </a:lnTo>
                  <a:lnTo>
                    <a:pt x="315" y="120"/>
                  </a:lnTo>
                  <a:lnTo>
                    <a:pt x="315" y="120"/>
                  </a:lnTo>
                  <a:lnTo>
                    <a:pt x="313" y="118"/>
                  </a:lnTo>
                  <a:lnTo>
                    <a:pt x="313" y="115"/>
                  </a:lnTo>
                  <a:lnTo>
                    <a:pt x="311" y="118"/>
                  </a:lnTo>
                  <a:lnTo>
                    <a:pt x="306" y="125"/>
                  </a:lnTo>
                  <a:lnTo>
                    <a:pt x="302" y="134"/>
                  </a:lnTo>
                  <a:lnTo>
                    <a:pt x="299" y="134"/>
                  </a:lnTo>
                  <a:lnTo>
                    <a:pt x="295" y="136"/>
                  </a:lnTo>
                  <a:lnTo>
                    <a:pt x="295" y="138"/>
                  </a:lnTo>
                  <a:lnTo>
                    <a:pt x="290" y="140"/>
                  </a:lnTo>
                  <a:lnTo>
                    <a:pt x="288" y="138"/>
                  </a:lnTo>
                  <a:lnTo>
                    <a:pt x="281" y="129"/>
                  </a:lnTo>
                  <a:lnTo>
                    <a:pt x="279" y="127"/>
                  </a:lnTo>
                  <a:lnTo>
                    <a:pt x="272" y="125"/>
                  </a:lnTo>
                  <a:lnTo>
                    <a:pt x="265" y="115"/>
                  </a:lnTo>
                  <a:lnTo>
                    <a:pt x="263" y="113"/>
                  </a:lnTo>
                  <a:lnTo>
                    <a:pt x="259" y="111"/>
                  </a:lnTo>
                  <a:lnTo>
                    <a:pt x="252" y="109"/>
                  </a:lnTo>
                  <a:lnTo>
                    <a:pt x="249" y="102"/>
                  </a:lnTo>
                  <a:lnTo>
                    <a:pt x="245" y="102"/>
                  </a:lnTo>
                  <a:lnTo>
                    <a:pt x="245" y="97"/>
                  </a:lnTo>
                  <a:lnTo>
                    <a:pt x="243" y="95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38" y="90"/>
                  </a:lnTo>
                  <a:lnTo>
                    <a:pt x="236" y="81"/>
                  </a:lnTo>
                  <a:lnTo>
                    <a:pt x="231" y="72"/>
                  </a:lnTo>
                  <a:lnTo>
                    <a:pt x="229" y="70"/>
                  </a:lnTo>
                  <a:lnTo>
                    <a:pt x="225" y="68"/>
                  </a:lnTo>
                  <a:lnTo>
                    <a:pt x="218" y="66"/>
                  </a:lnTo>
                  <a:lnTo>
                    <a:pt x="215" y="68"/>
                  </a:lnTo>
                  <a:lnTo>
                    <a:pt x="213" y="68"/>
                  </a:lnTo>
                  <a:lnTo>
                    <a:pt x="213" y="68"/>
                  </a:lnTo>
                  <a:lnTo>
                    <a:pt x="211" y="70"/>
                  </a:lnTo>
                  <a:lnTo>
                    <a:pt x="211" y="75"/>
                  </a:lnTo>
                  <a:lnTo>
                    <a:pt x="206" y="77"/>
                  </a:lnTo>
                  <a:lnTo>
                    <a:pt x="204" y="75"/>
                  </a:lnTo>
                  <a:lnTo>
                    <a:pt x="202" y="72"/>
                  </a:lnTo>
                  <a:lnTo>
                    <a:pt x="200" y="70"/>
                  </a:lnTo>
                  <a:lnTo>
                    <a:pt x="188" y="68"/>
                  </a:lnTo>
                  <a:lnTo>
                    <a:pt x="184" y="66"/>
                  </a:lnTo>
                  <a:lnTo>
                    <a:pt x="179" y="63"/>
                  </a:lnTo>
                  <a:lnTo>
                    <a:pt x="177" y="63"/>
                  </a:lnTo>
                  <a:lnTo>
                    <a:pt x="170" y="61"/>
                  </a:lnTo>
                  <a:lnTo>
                    <a:pt x="168" y="59"/>
                  </a:lnTo>
                  <a:lnTo>
                    <a:pt x="168" y="56"/>
                  </a:lnTo>
                  <a:lnTo>
                    <a:pt x="166" y="56"/>
                  </a:lnTo>
                  <a:lnTo>
                    <a:pt x="172" y="54"/>
                  </a:lnTo>
                  <a:lnTo>
                    <a:pt x="175" y="54"/>
                  </a:lnTo>
                  <a:lnTo>
                    <a:pt x="177" y="52"/>
                  </a:lnTo>
                  <a:lnTo>
                    <a:pt x="179" y="47"/>
                  </a:lnTo>
                  <a:lnTo>
                    <a:pt x="181" y="43"/>
                  </a:lnTo>
                  <a:lnTo>
                    <a:pt x="181" y="41"/>
                  </a:lnTo>
                  <a:lnTo>
                    <a:pt x="179" y="41"/>
                  </a:lnTo>
                  <a:lnTo>
                    <a:pt x="179" y="36"/>
                  </a:lnTo>
                  <a:lnTo>
                    <a:pt x="179" y="34"/>
                  </a:lnTo>
                  <a:lnTo>
                    <a:pt x="181" y="34"/>
                  </a:lnTo>
                  <a:lnTo>
                    <a:pt x="181" y="32"/>
                  </a:lnTo>
                  <a:lnTo>
                    <a:pt x="179" y="29"/>
                  </a:lnTo>
                  <a:lnTo>
                    <a:pt x="177" y="27"/>
                  </a:lnTo>
                  <a:lnTo>
                    <a:pt x="177" y="27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2" y="25"/>
                  </a:lnTo>
                  <a:lnTo>
                    <a:pt x="170" y="25"/>
                  </a:lnTo>
                  <a:lnTo>
                    <a:pt x="170" y="25"/>
                  </a:lnTo>
                  <a:lnTo>
                    <a:pt x="170" y="25"/>
                  </a:lnTo>
                  <a:lnTo>
                    <a:pt x="170" y="22"/>
                  </a:lnTo>
                  <a:lnTo>
                    <a:pt x="163" y="16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3" y="11"/>
                  </a:lnTo>
                  <a:lnTo>
                    <a:pt x="156" y="13"/>
                  </a:lnTo>
                  <a:lnTo>
                    <a:pt x="159" y="11"/>
                  </a:lnTo>
                  <a:lnTo>
                    <a:pt x="156" y="7"/>
                  </a:lnTo>
                  <a:lnTo>
                    <a:pt x="152" y="7"/>
                  </a:lnTo>
                  <a:lnTo>
                    <a:pt x="150" y="9"/>
                  </a:lnTo>
                  <a:lnTo>
                    <a:pt x="150" y="7"/>
                  </a:lnTo>
                  <a:lnTo>
                    <a:pt x="147" y="7"/>
                  </a:lnTo>
                  <a:lnTo>
                    <a:pt x="143" y="2"/>
                  </a:lnTo>
                  <a:lnTo>
                    <a:pt x="141" y="2"/>
                  </a:lnTo>
                  <a:lnTo>
                    <a:pt x="141" y="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4" y="2"/>
                  </a:lnTo>
                  <a:lnTo>
                    <a:pt x="129" y="2"/>
                  </a:lnTo>
                  <a:lnTo>
                    <a:pt x="127" y="4"/>
                  </a:lnTo>
                  <a:lnTo>
                    <a:pt x="127" y="4"/>
                  </a:lnTo>
                  <a:lnTo>
                    <a:pt x="127" y="4"/>
                  </a:lnTo>
                  <a:lnTo>
                    <a:pt x="127" y="2"/>
                  </a:lnTo>
                  <a:lnTo>
                    <a:pt x="125" y="2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5" y="7"/>
                  </a:lnTo>
                  <a:lnTo>
                    <a:pt x="125" y="7"/>
                  </a:lnTo>
                  <a:lnTo>
                    <a:pt x="122" y="7"/>
                  </a:lnTo>
                  <a:lnTo>
                    <a:pt x="122" y="7"/>
                  </a:lnTo>
                  <a:lnTo>
                    <a:pt x="120" y="7"/>
                  </a:lnTo>
                  <a:lnTo>
                    <a:pt x="120" y="9"/>
                  </a:lnTo>
                  <a:lnTo>
                    <a:pt x="122" y="9"/>
                  </a:lnTo>
                  <a:lnTo>
                    <a:pt x="122" y="9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18" y="9"/>
                  </a:lnTo>
                  <a:lnTo>
                    <a:pt x="118" y="7"/>
                  </a:lnTo>
                  <a:lnTo>
                    <a:pt x="118" y="9"/>
                  </a:lnTo>
                  <a:lnTo>
                    <a:pt x="116" y="11"/>
                  </a:lnTo>
                  <a:lnTo>
                    <a:pt x="116" y="11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9" y="20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4" y="18"/>
                  </a:lnTo>
                  <a:lnTo>
                    <a:pt x="104" y="16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1" y="20"/>
                  </a:lnTo>
                  <a:lnTo>
                    <a:pt x="88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82" y="20"/>
                  </a:lnTo>
                  <a:lnTo>
                    <a:pt x="82" y="18"/>
                  </a:lnTo>
                  <a:lnTo>
                    <a:pt x="79" y="20"/>
                  </a:lnTo>
                  <a:lnTo>
                    <a:pt x="79" y="20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5" y="20"/>
                  </a:lnTo>
                  <a:lnTo>
                    <a:pt x="73" y="20"/>
                  </a:lnTo>
                  <a:lnTo>
                    <a:pt x="73" y="18"/>
                  </a:lnTo>
                  <a:lnTo>
                    <a:pt x="70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8"/>
                  </a:lnTo>
                  <a:lnTo>
                    <a:pt x="64" y="20"/>
                  </a:lnTo>
                  <a:lnTo>
                    <a:pt x="61" y="18"/>
                  </a:lnTo>
                  <a:lnTo>
                    <a:pt x="59" y="20"/>
                  </a:lnTo>
                  <a:lnTo>
                    <a:pt x="57" y="20"/>
                  </a:lnTo>
                  <a:lnTo>
                    <a:pt x="54" y="22"/>
                  </a:lnTo>
                  <a:lnTo>
                    <a:pt x="52" y="22"/>
                  </a:lnTo>
                  <a:lnTo>
                    <a:pt x="52" y="27"/>
                  </a:lnTo>
                  <a:lnTo>
                    <a:pt x="50" y="27"/>
                  </a:lnTo>
                  <a:lnTo>
                    <a:pt x="50" y="29"/>
                  </a:lnTo>
                  <a:lnTo>
                    <a:pt x="48" y="29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2" y="41"/>
                  </a:lnTo>
                  <a:lnTo>
                    <a:pt x="54" y="43"/>
                  </a:lnTo>
                  <a:lnTo>
                    <a:pt x="54" y="45"/>
                  </a:lnTo>
                  <a:lnTo>
                    <a:pt x="54" y="47"/>
                  </a:lnTo>
                  <a:lnTo>
                    <a:pt x="57" y="50"/>
                  </a:lnTo>
                  <a:lnTo>
                    <a:pt x="57" y="52"/>
                  </a:lnTo>
                  <a:lnTo>
                    <a:pt x="59" y="52"/>
                  </a:lnTo>
                  <a:lnTo>
                    <a:pt x="59" y="54"/>
                  </a:lnTo>
                  <a:lnTo>
                    <a:pt x="59" y="56"/>
                  </a:lnTo>
                  <a:lnTo>
                    <a:pt x="59" y="63"/>
                  </a:lnTo>
                  <a:lnTo>
                    <a:pt x="57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52" y="77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4"/>
                  </a:lnTo>
                  <a:lnTo>
                    <a:pt x="50" y="86"/>
                  </a:lnTo>
                  <a:lnTo>
                    <a:pt x="50" y="86"/>
                  </a:lnTo>
                  <a:lnTo>
                    <a:pt x="48" y="86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1" y="90"/>
                  </a:lnTo>
                  <a:lnTo>
                    <a:pt x="34" y="93"/>
                  </a:lnTo>
                  <a:lnTo>
                    <a:pt x="34" y="97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2" y="102"/>
                  </a:lnTo>
                  <a:lnTo>
                    <a:pt x="27" y="100"/>
                  </a:lnTo>
                  <a:lnTo>
                    <a:pt x="27" y="100"/>
                  </a:lnTo>
                  <a:lnTo>
                    <a:pt x="25" y="100"/>
                  </a:lnTo>
                  <a:lnTo>
                    <a:pt x="25" y="97"/>
                  </a:lnTo>
                  <a:lnTo>
                    <a:pt x="16" y="97"/>
                  </a:lnTo>
                  <a:lnTo>
                    <a:pt x="16" y="97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4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9" y="100"/>
                  </a:lnTo>
                  <a:lnTo>
                    <a:pt x="9" y="97"/>
                  </a:lnTo>
                  <a:lnTo>
                    <a:pt x="7" y="97"/>
                  </a:lnTo>
                  <a:lnTo>
                    <a:pt x="7" y="102"/>
                  </a:lnTo>
                  <a:lnTo>
                    <a:pt x="9" y="102"/>
                  </a:lnTo>
                  <a:lnTo>
                    <a:pt x="11" y="104"/>
                  </a:lnTo>
                  <a:lnTo>
                    <a:pt x="9" y="106"/>
                  </a:lnTo>
                  <a:lnTo>
                    <a:pt x="11" y="109"/>
                  </a:lnTo>
                  <a:lnTo>
                    <a:pt x="11" y="111"/>
                  </a:lnTo>
                  <a:lnTo>
                    <a:pt x="11" y="113"/>
                  </a:lnTo>
                  <a:lnTo>
                    <a:pt x="11" y="115"/>
                  </a:lnTo>
                  <a:lnTo>
                    <a:pt x="9" y="115"/>
                  </a:lnTo>
                  <a:lnTo>
                    <a:pt x="7" y="113"/>
                  </a:lnTo>
                  <a:lnTo>
                    <a:pt x="2" y="11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5" y="118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9" y="122"/>
                  </a:lnTo>
                  <a:lnTo>
                    <a:pt x="11" y="122"/>
                  </a:lnTo>
                  <a:lnTo>
                    <a:pt x="14" y="122"/>
                  </a:lnTo>
                  <a:lnTo>
                    <a:pt x="14" y="125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11" y="129"/>
                  </a:lnTo>
                  <a:lnTo>
                    <a:pt x="14" y="129"/>
                  </a:lnTo>
                  <a:lnTo>
                    <a:pt x="16" y="127"/>
                  </a:lnTo>
                  <a:lnTo>
                    <a:pt x="16" y="129"/>
                  </a:lnTo>
                  <a:lnTo>
                    <a:pt x="16" y="129"/>
                  </a:lnTo>
                  <a:lnTo>
                    <a:pt x="14" y="134"/>
                  </a:lnTo>
                  <a:lnTo>
                    <a:pt x="16" y="136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14" y="140"/>
                  </a:lnTo>
                  <a:lnTo>
                    <a:pt x="16" y="143"/>
                  </a:lnTo>
                  <a:lnTo>
                    <a:pt x="14" y="143"/>
                  </a:lnTo>
                  <a:lnTo>
                    <a:pt x="14" y="147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6" y="154"/>
                  </a:lnTo>
                  <a:lnTo>
                    <a:pt x="18" y="156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27" y="161"/>
                  </a:lnTo>
                  <a:lnTo>
                    <a:pt x="27" y="161"/>
                  </a:lnTo>
                  <a:lnTo>
                    <a:pt x="29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5"/>
                  </a:lnTo>
                  <a:lnTo>
                    <a:pt x="36" y="168"/>
                  </a:lnTo>
                  <a:lnTo>
                    <a:pt x="41" y="170"/>
                  </a:lnTo>
                  <a:lnTo>
                    <a:pt x="45" y="170"/>
                  </a:lnTo>
                  <a:lnTo>
                    <a:pt x="45" y="172"/>
                  </a:lnTo>
                  <a:lnTo>
                    <a:pt x="48" y="172"/>
                  </a:lnTo>
                  <a:lnTo>
                    <a:pt x="50" y="172"/>
                  </a:lnTo>
                  <a:lnTo>
                    <a:pt x="50" y="174"/>
                  </a:lnTo>
                  <a:lnTo>
                    <a:pt x="45" y="179"/>
                  </a:lnTo>
                  <a:lnTo>
                    <a:pt x="41" y="181"/>
                  </a:lnTo>
                  <a:lnTo>
                    <a:pt x="41" y="186"/>
                  </a:lnTo>
                  <a:lnTo>
                    <a:pt x="36" y="188"/>
                  </a:lnTo>
                  <a:lnTo>
                    <a:pt x="36" y="190"/>
                  </a:lnTo>
                  <a:lnTo>
                    <a:pt x="36" y="193"/>
                  </a:lnTo>
                  <a:lnTo>
                    <a:pt x="41" y="195"/>
                  </a:lnTo>
                  <a:lnTo>
                    <a:pt x="43" y="197"/>
                  </a:lnTo>
                  <a:lnTo>
                    <a:pt x="45" y="197"/>
                  </a:lnTo>
                  <a:lnTo>
                    <a:pt x="48" y="199"/>
                  </a:lnTo>
                  <a:lnTo>
                    <a:pt x="52" y="199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4" y="204"/>
                  </a:lnTo>
                  <a:lnTo>
                    <a:pt x="57" y="204"/>
                  </a:lnTo>
                  <a:lnTo>
                    <a:pt x="57" y="204"/>
                  </a:lnTo>
                  <a:lnTo>
                    <a:pt x="59" y="204"/>
                  </a:lnTo>
                  <a:lnTo>
                    <a:pt x="61" y="204"/>
                  </a:lnTo>
                  <a:lnTo>
                    <a:pt x="61" y="206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59" y="211"/>
                  </a:lnTo>
                  <a:lnTo>
                    <a:pt x="61" y="211"/>
                  </a:lnTo>
                  <a:lnTo>
                    <a:pt x="61" y="213"/>
                  </a:lnTo>
                  <a:lnTo>
                    <a:pt x="61" y="215"/>
                  </a:lnTo>
                  <a:lnTo>
                    <a:pt x="64" y="217"/>
                  </a:lnTo>
                  <a:lnTo>
                    <a:pt x="64" y="217"/>
                  </a:lnTo>
                  <a:lnTo>
                    <a:pt x="61" y="217"/>
                  </a:lnTo>
                  <a:lnTo>
                    <a:pt x="64" y="220"/>
                  </a:lnTo>
                  <a:lnTo>
                    <a:pt x="61" y="220"/>
                  </a:lnTo>
                  <a:lnTo>
                    <a:pt x="64" y="224"/>
                  </a:lnTo>
                  <a:lnTo>
                    <a:pt x="64" y="224"/>
                  </a:lnTo>
                  <a:lnTo>
                    <a:pt x="66" y="224"/>
                  </a:lnTo>
                  <a:lnTo>
                    <a:pt x="66" y="227"/>
                  </a:lnTo>
                  <a:lnTo>
                    <a:pt x="64" y="229"/>
                  </a:lnTo>
                  <a:lnTo>
                    <a:pt x="64" y="229"/>
                  </a:lnTo>
                  <a:lnTo>
                    <a:pt x="64" y="231"/>
                  </a:lnTo>
                  <a:lnTo>
                    <a:pt x="64" y="233"/>
                  </a:lnTo>
                  <a:lnTo>
                    <a:pt x="68" y="236"/>
                  </a:lnTo>
                  <a:lnTo>
                    <a:pt x="73" y="236"/>
                  </a:lnTo>
                  <a:lnTo>
                    <a:pt x="73" y="238"/>
                  </a:lnTo>
                  <a:lnTo>
                    <a:pt x="75" y="238"/>
                  </a:lnTo>
                  <a:lnTo>
                    <a:pt x="75" y="240"/>
                  </a:lnTo>
                  <a:lnTo>
                    <a:pt x="75" y="240"/>
                  </a:lnTo>
                  <a:lnTo>
                    <a:pt x="75" y="242"/>
                  </a:lnTo>
                  <a:lnTo>
                    <a:pt x="77" y="242"/>
                  </a:lnTo>
                  <a:lnTo>
                    <a:pt x="77" y="247"/>
                  </a:lnTo>
                  <a:lnTo>
                    <a:pt x="77" y="247"/>
                  </a:lnTo>
                  <a:lnTo>
                    <a:pt x="79" y="247"/>
                  </a:lnTo>
                  <a:lnTo>
                    <a:pt x="82" y="249"/>
                  </a:lnTo>
                  <a:lnTo>
                    <a:pt x="84" y="249"/>
                  </a:lnTo>
                  <a:lnTo>
                    <a:pt x="88" y="254"/>
                  </a:lnTo>
                  <a:lnTo>
                    <a:pt x="93" y="256"/>
                  </a:lnTo>
                  <a:lnTo>
                    <a:pt x="95" y="256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0" y="261"/>
                  </a:lnTo>
                  <a:lnTo>
                    <a:pt x="102" y="263"/>
                  </a:lnTo>
                  <a:lnTo>
                    <a:pt x="104" y="263"/>
                  </a:lnTo>
                  <a:lnTo>
                    <a:pt x="109" y="265"/>
                  </a:lnTo>
                  <a:lnTo>
                    <a:pt x="109" y="265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11" y="270"/>
                  </a:lnTo>
                  <a:lnTo>
                    <a:pt x="111" y="274"/>
                  </a:lnTo>
                  <a:lnTo>
                    <a:pt x="111" y="276"/>
                  </a:lnTo>
                  <a:lnTo>
                    <a:pt x="111" y="281"/>
                  </a:lnTo>
                  <a:lnTo>
                    <a:pt x="113" y="281"/>
                  </a:lnTo>
                  <a:lnTo>
                    <a:pt x="113" y="281"/>
                  </a:lnTo>
                  <a:lnTo>
                    <a:pt x="113" y="283"/>
                  </a:lnTo>
                  <a:lnTo>
                    <a:pt x="116" y="286"/>
                  </a:lnTo>
                  <a:lnTo>
                    <a:pt x="118" y="286"/>
                  </a:lnTo>
                  <a:lnTo>
                    <a:pt x="120" y="286"/>
                  </a:lnTo>
                  <a:lnTo>
                    <a:pt x="118" y="290"/>
                  </a:lnTo>
                  <a:lnTo>
                    <a:pt x="120" y="290"/>
                  </a:lnTo>
                  <a:lnTo>
                    <a:pt x="122" y="295"/>
                  </a:lnTo>
                  <a:lnTo>
                    <a:pt x="125" y="295"/>
                  </a:lnTo>
                  <a:lnTo>
                    <a:pt x="127" y="295"/>
                  </a:lnTo>
                  <a:lnTo>
                    <a:pt x="129" y="295"/>
                  </a:lnTo>
                  <a:lnTo>
                    <a:pt x="129" y="297"/>
                  </a:lnTo>
                  <a:lnTo>
                    <a:pt x="132" y="297"/>
                  </a:lnTo>
                  <a:lnTo>
                    <a:pt x="136" y="297"/>
                  </a:lnTo>
                  <a:lnTo>
                    <a:pt x="138" y="299"/>
                  </a:lnTo>
                  <a:lnTo>
                    <a:pt x="138" y="301"/>
                  </a:lnTo>
                  <a:lnTo>
                    <a:pt x="141" y="301"/>
                  </a:lnTo>
                  <a:lnTo>
                    <a:pt x="138" y="304"/>
                  </a:lnTo>
                  <a:lnTo>
                    <a:pt x="138" y="308"/>
                  </a:lnTo>
                  <a:lnTo>
                    <a:pt x="141" y="310"/>
                  </a:lnTo>
                  <a:lnTo>
                    <a:pt x="136" y="313"/>
                  </a:lnTo>
                  <a:lnTo>
                    <a:pt x="136" y="315"/>
                  </a:lnTo>
                  <a:lnTo>
                    <a:pt x="138" y="317"/>
                  </a:lnTo>
                  <a:lnTo>
                    <a:pt x="138" y="320"/>
                  </a:lnTo>
                  <a:lnTo>
                    <a:pt x="138" y="322"/>
                  </a:lnTo>
                  <a:lnTo>
                    <a:pt x="136" y="322"/>
                  </a:lnTo>
                  <a:lnTo>
                    <a:pt x="134" y="322"/>
                  </a:lnTo>
                  <a:lnTo>
                    <a:pt x="132" y="326"/>
                  </a:lnTo>
                  <a:lnTo>
                    <a:pt x="129" y="326"/>
                  </a:lnTo>
                  <a:lnTo>
                    <a:pt x="127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2" y="331"/>
                  </a:lnTo>
                  <a:lnTo>
                    <a:pt x="122" y="333"/>
                  </a:lnTo>
                  <a:lnTo>
                    <a:pt x="122" y="333"/>
                  </a:lnTo>
                  <a:lnTo>
                    <a:pt x="118" y="335"/>
                  </a:lnTo>
                  <a:lnTo>
                    <a:pt x="118" y="338"/>
                  </a:lnTo>
                  <a:lnTo>
                    <a:pt x="120" y="340"/>
                  </a:lnTo>
                  <a:lnTo>
                    <a:pt x="120" y="340"/>
                  </a:lnTo>
                  <a:lnTo>
                    <a:pt x="118" y="340"/>
                  </a:lnTo>
                  <a:lnTo>
                    <a:pt x="118" y="342"/>
                  </a:lnTo>
                  <a:lnTo>
                    <a:pt x="116" y="344"/>
                  </a:lnTo>
                  <a:lnTo>
                    <a:pt x="116" y="344"/>
                  </a:lnTo>
                  <a:lnTo>
                    <a:pt x="116" y="347"/>
                  </a:lnTo>
                  <a:lnTo>
                    <a:pt x="118" y="349"/>
                  </a:lnTo>
                  <a:lnTo>
                    <a:pt x="118" y="351"/>
                  </a:lnTo>
                  <a:lnTo>
                    <a:pt x="118" y="354"/>
                  </a:lnTo>
                  <a:lnTo>
                    <a:pt x="116" y="356"/>
                  </a:lnTo>
                  <a:lnTo>
                    <a:pt x="118" y="358"/>
                  </a:lnTo>
                  <a:lnTo>
                    <a:pt x="113" y="369"/>
                  </a:lnTo>
                  <a:lnTo>
                    <a:pt x="109" y="372"/>
                  </a:lnTo>
                  <a:lnTo>
                    <a:pt x="107" y="372"/>
                  </a:lnTo>
                  <a:lnTo>
                    <a:pt x="104" y="374"/>
                  </a:lnTo>
                  <a:lnTo>
                    <a:pt x="104" y="374"/>
                  </a:lnTo>
                  <a:lnTo>
                    <a:pt x="107" y="374"/>
                  </a:lnTo>
                  <a:lnTo>
                    <a:pt x="107" y="374"/>
                  </a:lnTo>
                  <a:lnTo>
                    <a:pt x="109" y="374"/>
                  </a:lnTo>
                  <a:lnTo>
                    <a:pt x="109" y="376"/>
                  </a:lnTo>
                  <a:lnTo>
                    <a:pt x="111" y="379"/>
                  </a:lnTo>
                  <a:lnTo>
                    <a:pt x="111" y="381"/>
                  </a:lnTo>
                  <a:lnTo>
                    <a:pt x="111" y="381"/>
                  </a:lnTo>
                  <a:lnTo>
                    <a:pt x="109" y="383"/>
                  </a:lnTo>
                  <a:lnTo>
                    <a:pt x="104" y="385"/>
                  </a:lnTo>
                  <a:lnTo>
                    <a:pt x="104" y="388"/>
                  </a:lnTo>
                  <a:lnTo>
                    <a:pt x="107" y="385"/>
                  </a:lnTo>
                  <a:lnTo>
                    <a:pt x="107" y="388"/>
                  </a:lnTo>
                  <a:lnTo>
                    <a:pt x="107" y="388"/>
                  </a:lnTo>
                  <a:lnTo>
                    <a:pt x="109" y="388"/>
                  </a:lnTo>
                  <a:lnTo>
                    <a:pt x="109" y="388"/>
                  </a:lnTo>
                  <a:lnTo>
                    <a:pt x="109" y="388"/>
                  </a:lnTo>
                  <a:lnTo>
                    <a:pt x="111" y="388"/>
                  </a:lnTo>
                  <a:lnTo>
                    <a:pt x="111" y="390"/>
                  </a:lnTo>
                  <a:lnTo>
                    <a:pt x="111" y="390"/>
                  </a:lnTo>
                  <a:lnTo>
                    <a:pt x="113" y="390"/>
                  </a:lnTo>
                  <a:lnTo>
                    <a:pt x="111" y="394"/>
                  </a:lnTo>
                  <a:lnTo>
                    <a:pt x="113" y="397"/>
                  </a:lnTo>
                  <a:lnTo>
                    <a:pt x="116" y="399"/>
                  </a:lnTo>
                  <a:lnTo>
                    <a:pt x="116" y="399"/>
                  </a:lnTo>
                  <a:lnTo>
                    <a:pt x="116" y="399"/>
                  </a:lnTo>
                  <a:lnTo>
                    <a:pt x="118" y="401"/>
                  </a:lnTo>
                  <a:lnTo>
                    <a:pt x="122" y="403"/>
                  </a:lnTo>
                  <a:lnTo>
                    <a:pt x="127" y="410"/>
                  </a:lnTo>
                  <a:lnTo>
                    <a:pt x="127" y="410"/>
                  </a:lnTo>
                  <a:lnTo>
                    <a:pt x="129" y="413"/>
                  </a:lnTo>
                  <a:lnTo>
                    <a:pt x="129" y="417"/>
                  </a:lnTo>
                  <a:lnTo>
                    <a:pt x="132" y="417"/>
                  </a:lnTo>
                  <a:lnTo>
                    <a:pt x="129" y="419"/>
                  </a:lnTo>
                  <a:lnTo>
                    <a:pt x="134" y="422"/>
                  </a:lnTo>
                  <a:lnTo>
                    <a:pt x="134" y="422"/>
                  </a:lnTo>
                  <a:lnTo>
                    <a:pt x="136" y="426"/>
                  </a:lnTo>
                  <a:lnTo>
                    <a:pt x="138" y="424"/>
                  </a:lnTo>
                  <a:lnTo>
                    <a:pt x="141" y="413"/>
                  </a:lnTo>
                  <a:lnTo>
                    <a:pt x="145" y="408"/>
                  </a:lnTo>
                  <a:lnTo>
                    <a:pt x="145" y="408"/>
                  </a:lnTo>
                  <a:lnTo>
                    <a:pt x="152" y="397"/>
                  </a:lnTo>
                  <a:lnTo>
                    <a:pt x="159" y="394"/>
                  </a:lnTo>
                  <a:lnTo>
                    <a:pt x="166" y="401"/>
                  </a:lnTo>
                  <a:lnTo>
                    <a:pt x="168" y="397"/>
                  </a:lnTo>
                  <a:lnTo>
                    <a:pt x="170" y="399"/>
                  </a:lnTo>
                  <a:lnTo>
                    <a:pt x="172" y="401"/>
                  </a:lnTo>
                  <a:lnTo>
                    <a:pt x="181" y="394"/>
                  </a:lnTo>
                  <a:lnTo>
                    <a:pt x="190" y="397"/>
                  </a:lnTo>
                  <a:lnTo>
                    <a:pt x="193" y="397"/>
                  </a:lnTo>
                  <a:lnTo>
                    <a:pt x="195" y="399"/>
                  </a:lnTo>
                  <a:lnTo>
                    <a:pt x="202" y="397"/>
                  </a:lnTo>
                  <a:lnTo>
                    <a:pt x="202" y="394"/>
                  </a:lnTo>
                  <a:lnTo>
                    <a:pt x="209" y="394"/>
                  </a:lnTo>
                  <a:lnTo>
                    <a:pt x="209" y="399"/>
                  </a:lnTo>
                  <a:lnTo>
                    <a:pt x="206" y="401"/>
                  </a:lnTo>
                  <a:lnTo>
                    <a:pt x="206" y="403"/>
                  </a:lnTo>
                  <a:lnTo>
                    <a:pt x="204" y="408"/>
                  </a:lnTo>
                  <a:lnTo>
                    <a:pt x="206" y="415"/>
                  </a:lnTo>
                  <a:lnTo>
                    <a:pt x="206" y="415"/>
                  </a:lnTo>
                  <a:lnTo>
                    <a:pt x="206" y="419"/>
                  </a:lnTo>
                  <a:lnTo>
                    <a:pt x="213" y="424"/>
                  </a:lnTo>
                  <a:lnTo>
                    <a:pt x="215" y="428"/>
                  </a:lnTo>
                  <a:lnTo>
                    <a:pt x="218" y="428"/>
                  </a:lnTo>
                  <a:lnTo>
                    <a:pt x="225" y="428"/>
                  </a:lnTo>
                  <a:lnTo>
                    <a:pt x="229" y="424"/>
                  </a:lnTo>
                  <a:lnTo>
                    <a:pt x="236" y="424"/>
                  </a:lnTo>
                  <a:lnTo>
                    <a:pt x="238" y="424"/>
                  </a:lnTo>
                  <a:lnTo>
                    <a:pt x="240" y="424"/>
                  </a:lnTo>
                  <a:lnTo>
                    <a:pt x="245" y="417"/>
                  </a:lnTo>
                  <a:lnTo>
                    <a:pt x="249" y="419"/>
                  </a:lnTo>
                  <a:lnTo>
                    <a:pt x="254" y="422"/>
                  </a:lnTo>
                  <a:lnTo>
                    <a:pt x="263" y="426"/>
                  </a:lnTo>
                  <a:lnTo>
                    <a:pt x="265" y="424"/>
                  </a:lnTo>
                  <a:lnTo>
                    <a:pt x="265" y="422"/>
                  </a:lnTo>
                  <a:lnTo>
                    <a:pt x="268" y="419"/>
                  </a:lnTo>
                  <a:lnTo>
                    <a:pt x="268" y="415"/>
                  </a:lnTo>
                  <a:lnTo>
                    <a:pt x="265" y="415"/>
                  </a:lnTo>
                  <a:lnTo>
                    <a:pt x="274" y="410"/>
                  </a:lnTo>
                  <a:lnTo>
                    <a:pt x="279" y="410"/>
                  </a:lnTo>
                  <a:lnTo>
                    <a:pt x="286" y="410"/>
                  </a:lnTo>
                  <a:lnTo>
                    <a:pt x="295" y="417"/>
                  </a:lnTo>
                  <a:lnTo>
                    <a:pt x="297" y="422"/>
                  </a:lnTo>
                  <a:lnTo>
                    <a:pt x="299" y="419"/>
                  </a:lnTo>
                  <a:lnTo>
                    <a:pt x="299" y="415"/>
                  </a:lnTo>
                  <a:lnTo>
                    <a:pt x="299" y="415"/>
                  </a:lnTo>
                  <a:lnTo>
                    <a:pt x="295" y="413"/>
                  </a:lnTo>
                  <a:lnTo>
                    <a:pt x="293" y="408"/>
                  </a:lnTo>
                  <a:lnTo>
                    <a:pt x="295" y="403"/>
                  </a:lnTo>
                  <a:lnTo>
                    <a:pt x="299" y="401"/>
                  </a:lnTo>
                  <a:lnTo>
                    <a:pt x="299" y="399"/>
                  </a:lnTo>
                  <a:lnTo>
                    <a:pt x="299" y="397"/>
                  </a:lnTo>
                  <a:lnTo>
                    <a:pt x="299" y="394"/>
                  </a:lnTo>
                  <a:lnTo>
                    <a:pt x="302" y="392"/>
                  </a:lnTo>
                  <a:lnTo>
                    <a:pt x="302" y="392"/>
                  </a:lnTo>
                  <a:lnTo>
                    <a:pt x="302" y="388"/>
                  </a:lnTo>
                  <a:lnTo>
                    <a:pt x="304" y="385"/>
                  </a:lnTo>
                  <a:lnTo>
                    <a:pt x="304" y="385"/>
                  </a:lnTo>
                  <a:lnTo>
                    <a:pt x="306" y="381"/>
                  </a:lnTo>
                  <a:lnTo>
                    <a:pt x="306" y="379"/>
                  </a:lnTo>
                  <a:lnTo>
                    <a:pt x="306" y="374"/>
                  </a:lnTo>
                  <a:lnTo>
                    <a:pt x="304" y="369"/>
                  </a:lnTo>
                  <a:lnTo>
                    <a:pt x="304" y="367"/>
                  </a:lnTo>
                  <a:lnTo>
                    <a:pt x="306" y="365"/>
                  </a:lnTo>
                </a:path>
              </a:pathLst>
            </a:custGeom>
            <a:solidFill>
              <a:schemeClr val="hlink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4865" y="2954"/>
              <a:ext cx="420" cy="792"/>
            </a:xfrm>
            <a:custGeom>
              <a:avLst/>
              <a:gdLst/>
              <a:ahLst/>
              <a:cxnLst>
                <a:cxn ang="0">
                  <a:pos x="102" y="331"/>
                </a:cxn>
                <a:cxn ang="0">
                  <a:pos x="132" y="417"/>
                </a:cxn>
                <a:cxn ang="0">
                  <a:pos x="157" y="458"/>
                </a:cxn>
                <a:cxn ang="0">
                  <a:pos x="118" y="506"/>
                </a:cxn>
                <a:cxn ang="0">
                  <a:pos x="75" y="522"/>
                </a:cxn>
                <a:cxn ang="0">
                  <a:pos x="54" y="547"/>
                </a:cxn>
                <a:cxn ang="0">
                  <a:pos x="82" y="583"/>
                </a:cxn>
                <a:cxn ang="0">
                  <a:pos x="61" y="637"/>
                </a:cxn>
                <a:cxn ang="0">
                  <a:pos x="32" y="674"/>
                </a:cxn>
                <a:cxn ang="0">
                  <a:pos x="14" y="708"/>
                </a:cxn>
                <a:cxn ang="0">
                  <a:pos x="14" y="730"/>
                </a:cxn>
                <a:cxn ang="0">
                  <a:pos x="23" y="753"/>
                </a:cxn>
                <a:cxn ang="0">
                  <a:pos x="48" y="789"/>
                </a:cxn>
                <a:cxn ang="0">
                  <a:pos x="107" y="787"/>
                </a:cxn>
                <a:cxn ang="0">
                  <a:pos x="138" y="783"/>
                </a:cxn>
                <a:cxn ang="0">
                  <a:pos x="157" y="739"/>
                </a:cxn>
                <a:cxn ang="0">
                  <a:pos x="175" y="687"/>
                </a:cxn>
                <a:cxn ang="0">
                  <a:pos x="206" y="644"/>
                </a:cxn>
                <a:cxn ang="0">
                  <a:pos x="263" y="599"/>
                </a:cxn>
                <a:cxn ang="0">
                  <a:pos x="259" y="538"/>
                </a:cxn>
                <a:cxn ang="0">
                  <a:pos x="252" y="506"/>
                </a:cxn>
                <a:cxn ang="0">
                  <a:pos x="254" y="483"/>
                </a:cxn>
                <a:cxn ang="0">
                  <a:pos x="284" y="447"/>
                </a:cxn>
                <a:cxn ang="0">
                  <a:pos x="338" y="415"/>
                </a:cxn>
                <a:cxn ang="0">
                  <a:pos x="374" y="420"/>
                </a:cxn>
                <a:cxn ang="0">
                  <a:pos x="392" y="422"/>
                </a:cxn>
                <a:cxn ang="0">
                  <a:pos x="408" y="392"/>
                </a:cxn>
                <a:cxn ang="0">
                  <a:pos x="417" y="372"/>
                </a:cxn>
                <a:cxn ang="0">
                  <a:pos x="392" y="352"/>
                </a:cxn>
                <a:cxn ang="0">
                  <a:pos x="386" y="295"/>
                </a:cxn>
                <a:cxn ang="0">
                  <a:pos x="395" y="243"/>
                </a:cxn>
                <a:cxn ang="0">
                  <a:pos x="340" y="216"/>
                </a:cxn>
                <a:cxn ang="0">
                  <a:pos x="297" y="186"/>
                </a:cxn>
                <a:cxn ang="0">
                  <a:pos x="238" y="177"/>
                </a:cxn>
                <a:cxn ang="0">
                  <a:pos x="204" y="136"/>
                </a:cxn>
                <a:cxn ang="0">
                  <a:pos x="229" y="73"/>
                </a:cxn>
                <a:cxn ang="0">
                  <a:pos x="225" y="16"/>
                </a:cxn>
                <a:cxn ang="0">
                  <a:pos x="211" y="2"/>
                </a:cxn>
                <a:cxn ang="0">
                  <a:pos x="177" y="7"/>
                </a:cxn>
                <a:cxn ang="0">
                  <a:pos x="172" y="21"/>
                </a:cxn>
                <a:cxn ang="0">
                  <a:pos x="170" y="46"/>
                </a:cxn>
                <a:cxn ang="0">
                  <a:pos x="159" y="70"/>
                </a:cxn>
                <a:cxn ang="0">
                  <a:pos x="161" y="89"/>
                </a:cxn>
                <a:cxn ang="0">
                  <a:pos x="132" y="82"/>
                </a:cxn>
                <a:cxn ang="0">
                  <a:pos x="109" y="84"/>
                </a:cxn>
                <a:cxn ang="0">
                  <a:pos x="82" y="95"/>
                </a:cxn>
                <a:cxn ang="0">
                  <a:pos x="68" y="75"/>
                </a:cxn>
                <a:cxn ang="0">
                  <a:pos x="66" y="64"/>
                </a:cxn>
                <a:cxn ang="0">
                  <a:pos x="34" y="66"/>
                </a:cxn>
                <a:cxn ang="0">
                  <a:pos x="9" y="75"/>
                </a:cxn>
                <a:cxn ang="0">
                  <a:pos x="11" y="111"/>
                </a:cxn>
                <a:cxn ang="0">
                  <a:pos x="11" y="129"/>
                </a:cxn>
                <a:cxn ang="0">
                  <a:pos x="23" y="177"/>
                </a:cxn>
                <a:cxn ang="0">
                  <a:pos x="52" y="225"/>
                </a:cxn>
              </a:cxnLst>
              <a:rect l="0" t="0" r="r" b="b"/>
              <a:pathLst>
                <a:path w="420" h="792">
                  <a:moveTo>
                    <a:pt x="77" y="254"/>
                  </a:moveTo>
                  <a:lnTo>
                    <a:pt x="86" y="275"/>
                  </a:lnTo>
                  <a:lnTo>
                    <a:pt x="93" y="295"/>
                  </a:lnTo>
                  <a:lnTo>
                    <a:pt x="98" y="311"/>
                  </a:lnTo>
                  <a:lnTo>
                    <a:pt x="100" y="318"/>
                  </a:lnTo>
                  <a:lnTo>
                    <a:pt x="102" y="331"/>
                  </a:lnTo>
                  <a:lnTo>
                    <a:pt x="104" y="343"/>
                  </a:lnTo>
                  <a:lnTo>
                    <a:pt x="104" y="354"/>
                  </a:lnTo>
                  <a:lnTo>
                    <a:pt x="116" y="390"/>
                  </a:lnTo>
                  <a:lnTo>
                    <a:pt x="118" y="399"/>
                  </a:lnTo>
                  <a:lnTo>
                    <a:pt x="125" y="406"/>
                  </a:lnTo>
                  <a:lnTo>
                    <a:pt x="132" y="417"/>
                  </a:lnTo>
                  <a:lnTo>
                    <a:pt x="136" y="424"/>
                  </a:lnTo>
                  <a:lnTo>
                    <a:pt x="141" y="424"/>
                  </a:lnTo>
                  <a:lnTo>
                    <a:pt x="147" y="429"/>
                  </a:lnTo>
                  <a:lnTo>
                    <a:pt x="152" y="431"/>
                  </a:lnTo>
                  <a:lnTo>
                    <a:pt x="154" y="436"/>
                  </a:lnTo>
                  <a:lnTo>
                    <a:pt x="157" y="458"/>
                  </a:lnTo>
                  <a:lnTo>
                    <a:pt x="154" y="472"/>
                  </a:lnTo>
                  <a:lnTo>
                    <a:pt x="150" y="492"/>
                  </a:lnTo>
                  <a:lnTo>
                    <a:pt x="138" y="501"/>
                  </a:lnTo>
                  <a:lnTo>
                    <a:pt x="136" y="506"/>
                  </a:lnTo>
                  <a:lnTo>
                    <a:pt x="127" y="508"/>
                  </a:lnTo>
                  <a:lnTo>
                    <a:pt x="118" y="506"/>
                  </a:lnTo>
                  <a:lnTo>
                    <a:pt x="109" y="504"/>
                  </a:lnTo>
                  <a:lnTo>
                    <a:pt x="98" y="506"/>
                  </a:lnTo>
                  <a:lnTo>
                    <a:pt x="93" y="506"/>
                  </a:lnTo>
                  <a:lnTo>
                    <a:pt x="89" y="515"/>
                  </a:lnTo>
                  <a:lnTo>
                    <a:pt x="86" y="517"/>
                  </a:lnTo>
                  <a:lnTo>
                    <a:pt x="75" y="522"/>
                  </a:lnTo>
                  <a:lnTo>
                    <a:pt x="70" y="522"/>
                  </a:lnTo>
                  <a:lnTo>
                    <a:pt x="68" y="526"/>
                  </a:lnTo>
                  <a:lnTo>
                    <a:pt x="66" y="526"/>
                  </a:lnTo>
                  <a:lnTo>
                    <a:pt x="59" y="531"/>
                  </a:lnTo>
                  <a:lnTo>
                    <a:pt x="54" y="544"/>
                  </a:lnTo>
                  <a:lnTo>
                    <a:pt x="54" y="547"/>
                  </a:lnTo>
                  <a:lnTo>
                    <a:pt x="59" y="547"/>
                  </a:lnTo>
                  <a:lnTo>
                    <a:pt x="64" y="551"/>
                  </a:lnTo>
                  <a:lnTo>
                    <a:pt x="79" y="565"/>
                  </a:lnTo>
                  <a:lnTo>
                    <a:pt x="84" y="569"/>
                  </a:lnTo>
                  <a:lnTo>
                    <a:pt x="84" y="576"/>
                  </a:lnTo>
                  <a:lnTo>
                    <a:pt x="82" y="583"/>
                  </a:lnTo>
                  <a:lnTo>
                    <a:pt x="82" y="583"/>
                  </a:lnTo>
                  <a:lnTo>
                    <a:pt x="82" y="594"/>
                  </a:lnTo>
                  <a:lnTo>
                    <a:pt x="77" y="606"/>
                  </a:lnTo>
                  <a:lnTo>
                    <a:pt x="73" y="615"/>
                  </a:lnTo>
                  <a:lnTo>
                    <a:pt x="68" y="628"/>
                  </a:lnTo>
                  <a:lnTo>
                    <a:pt x="61" y="637"/>
                  </a:lnTo>
                  <a:lnTo>
                    <a:pt x="61" y="642"/>
                  </a:lnTo>
                  <a:lnTo>
                    <a:pt x="61" y="653"/>
                  </a:lnTo>
                  <a:lnTo>
                    <a:pt x="59" y="660"/>
                  </a:lnTo>
                  <a:lnTo>
                    <a:pt x="48" y="669"/>
                  </a:lnTo>
                  <a:lnTo>
                    <a:pt x="39" y="676"/>
                  </a:lnTo>
                  <a:lnTo>
                    <a:pt x="32" y="674"/>
                  </a:lnTo>
                  <a:lnTo>
                    <a:pt x="25" y="678"/>
                  </a:lnTo>
                  <a:lnTo>
                    <a:pt x="11" y="685"/>
                  </a:lnTo>
                  <a:lnTo>
                    <a:pt x="11" y="694"/>
                  </a:lnTo>
                  <a:lnTo>
                    <a:pt x="11" y="701"/>
                  </a:lnTo>
                  <a:lnTo>
                    <a:pt x="14" y="703"/>
                  </a:lnTo>
                  <a:lnTo>
                    <a:pt x="14" y="708"/>
                  </a:lnTo>
                  <a:lnTo>
                    <a:pt x="18" y="712"/>
                  </a:lnTo>
                  <a:lnTo>
                    <a:pt x="18" y="715"/>
                  </a:lnTo>
                  <a:lnTo>
                    <a:pt x="20" y="717"/>
                  </a:lnTo>
                  <a:lnTo>
                    <a:pt x="18" y="721"/>
                  </a:lnTo>
                  <a:lnTo>
                    <a:pt x="18" y="726"/>
                  </a:lnTo>
                  <a:lnTo>
                    <a:pt x="14" y="730"/>
                  </a:lnTo>
                  <a:lnTo>
                    <a:pt x="14" y="733"/>
                  </a:lnTo>
                  <a:lnTo>
                    <a:pt x="16" y="739"/>
                  </a:lnTo>
                  <a:lnTo>
                    <a:pt x="20" y="742"/>
                  </a:lnTo>
                  <a:lnTo>
                    <a:pt x="20" y="746"/>
                  </a:lnTo>
                  <a:lnTo>
                    <a:pt x="23" y="751"/>
                  </a:lnTo>
                  <a:lnTo>
                    <a:pt x="23" y="753"/>
                  </a:lnTo>
                  <a:lnTo>
                    <a:pt x="16" y="760"/>
                  </a:lnTo>
                  <a:lnTo>
                    <a:pt x="20" y="769"/>
                  </a:lnTo>
                  <a:lnTo>
                    <a:pt x="30" y="780"/>
                  </a:lnTo>
                  <a:lnTo>
                    <a:pt x="34" y="783"/>
                  </a:lnTo>
                  <a:lnTo>
                    <a:pt x="39" y="785"/>
                  </a:lnTo>
                  <a:lnTo>
                    <a:pt x="48" y="789"/>
                  </a:lnTo>
                  <a:lnTo>
                    <a:pt x="54" y="792"/>
                  </a:lnTo>
                  <a:lnTo>
                    <a:pt x="66" y="789"/>
                  </a:lnTo>
                  <a:lnTo>
                    <a:pt x="75" y="789"/>
                  </a:lnTo>
                  <a:lnTo>
                    <a:pt x="93" y="785"/>
                  </a:lnTo>
                  <a:lnTo>
                    <a:pt x="100" y="785"/>
                  </a:lnTo>
                  <a:lnTo>
                    <a:pt x="107" y="787"/>
                  </a:lnTo>
                  <a:lnTo>
                    <a:pt x="113" y="787"/>
                  </a:lnTo>
                  <a:lnTo>
                    <a:pt x="120" y="787"/>
                  </a:lnTo>
                  <a:lnTo>
                    <a:pt x="127" y="785"/>
                  </a:lnTo>
                  <a:lnTo>
                    <a:pt x="132" y="785"/>
                  </a:lnTo>
                  <a:lnTo>
                    <a:pt x="132" y="785"/>
                  </a:lnTo>
                  <a:lnTo>
                    <a:pt x="138" y="783"/>
                  </a:lnTo>
                  <a:lnTo>
                    <a:pt x="147" y="771"/>
                  </a:lnTo>
                  <a:lnTo>
                    <a:pt x="150" y="762"/>
                  </a:lnTo>
                  <a:lnTo>
                    <a:pt x="152" y="755"/>
                  </a:lnTo>
                  <a:lnTo>
                    <a:pt x="157" y="746"/>
                  </a:lnTo>
                  <a:lnTo>
                    <a:pt x="157" y="744"/>
                  </a:lnTo>
                  <a:lnTo>
                    <a:pt x="157" y="739"/>
                  </a:lnTo>
                  <a:lnTo>
                    <a:pt x="159" y="735"/>
                  </a:lnTo>
                  <a:lnTo>
                    <a:pt x="159" y="715"/>
                  </a:lnTo>
                  <a:lnTo>
                    <a:pt x="159" y="710"/>
                  </a:lnTo>
                  <a:lnTo>
                    <a:pt x="161" y="705"/>
                  </a:lnTo>
                  <a:lnTo>
                    <a:pt x="168" y="699"/>
                  </a:lnTo>
                  <a:lnTo>
                    <a:pt x="175" y="687"/>
                  </a:lnTo>
                  <a:lnTo>
                    <a:pt x="177" y="683"/>
                  </a:lnTo>
                  <a:lnTo>
                    <a:pt x="179" y="683"/>
                  </a:lnTo>
                  <a:lnTo>
                    <a:pt x="188" y="665"/>
                  </a:lnTo>
                  <a:lnTo>
                    <a:pt x="200" y="651"/>
                  </a:lnTo>
                  <a:lnTo>
                    <a:pt x="200" y="649"/>
                  </a:lnTo>
                  <a:lnTo>
                    <a:pt x="206" y="644"/>
                  </a:lnTo>
                  <a:lnTo>
                    <a:pt x="231" y="633"/>
                  </a:lnTo>
                  <a:lnTo>
                    <a:pt x="238" y="631"/>
                  </a:lnTo>
                  <a:lnTo>
                    <a:pt x="243" y="624"/>
                  </a:lnTo>
                  <a:lnTo>
                    <a:pt x="249" y="615"/>
                  </a:lnTo>
                  <a:lnTo>
                    <a:pt x="259" y="606"/>
                  </a:lnTo>
                  <a:lnTo>
                    <a:pt x="263" y="599"/>
                  </a:lnTo>
                  <a:lnTo>
                    <a:pt x="263" y="597"/>
                  </a:lnTo>
                  <a:lnTo>
                    <a:pt x="265" y="588"/>
                  </a:lnTo>
                  <a:lnTo>
                    <a:pt x="265" y="581"/>
                  </a:lnTo>
                  <a:lnTo>
                    <a:pt x="263" y="569"/>
                  </a:lnTo>
                  <a:lnTo>
                    <a:pt x="261" y="549"/>
                  </a:lnTo>
                  <a:lnTo>
                    <a:pt x="259" y="538"/>
                  </a:lnTo>
                  <a:lnTo>
                    <a:pt x="256" y="533"/>
                  </a:lnTo>
                  <a:lnTo>
                    <a:pt x="254" y="522"/>
                  </a:lnTo>
                  <a:lnTo>
                    <a:pt x="254" y="517"/>
                  </a:lnTo>
                  <a:lnTo>
                    <a:pt x="254" y="513"/>
                  </a:lnTo>
                  <a:lnTo>
                    <a:pt x="252" y="508"/>
                  </a:lnTo>
                  <a:lnTo>
                    <a:pt x="252" y="506"/>
                  </a:lnTo>
                  <a:lnTo>
                    <a:pt x="249" y="504"/>
                  </a:lnTo>
                  <a:lnTo>
                    <a:pt x="245" y="499"/>
                  </a:lnTo>
                  <a:lnTo>
                    <a:pt x="247" y="492"/>
                  </a:lnTo>
                  <a:lnTo>
                    <a:pt x="252" y="488"/>
                  </a:lnTo>
                  <a:lnTo>
                    <a:pt x="252" y="485"/>
                  </a:lnTo>
                  <a:lnTo>
                    <a:pt x="254" y="483"/>
                  </a:lnTo>
                  <a:lnTo>
                    <a:pt x="254" y="476"/>
                  </a:lnTo>
                  <a:lnTo>
                    <a:pt x="259" y="470"/>
                  </a:lnTo>
                  <a:lnTo>
                    <a:pt x="263" y="461"/>
                  </a:lnTo>
                  <a:lnTo>
                    <a:pt x="265" y="458"/>
                  </a:lnTo>
                  <a:lnTo>
                    <a:pt x="272" y="454"/>
                  </a:lnTo>
                  <a:lnTo>
                    <a:pt x="284" y="447"/>
                  </a:lnTo>
                  <a:lnTo>
                    <a:pt x="290" y="440"/>
                  </a:lnTo>
                  <a:lnTo>
                    <a:pt x="306" y="429"/>
                  </a:lnTo>
                  <a:lnTo>
                    <a:pt x="313" y="424"/>
                  </a:lnTo>
                  <a:lnTo>
                    <a:pt x="318" y="422"/>
                  </a:lnTo>
                  <a:lnTo>
                    <a:pt x="333" y="415"/>
                  </a:lnTo>
                  <a:lnTo>
                    <a:pt x="338" y="415"/>
                  </a:lnTo>
                  <a:lnTo>
                    <a:pt x="352" y="411"/>
                  </a:lnTo>
                  <a:lnTo>
                    <a:pt x="361" y="408"/>
                  </a:lnTo>
                  <a:lnTo>
                    <a:pt x="365" y="411"/>
                  </a:lnTo>
                  <a:lnTo>
                    <a:pt x="370" y="417"/>
                  </a:lnTo>
                  <a:lnTo>
                    <a:pt x="372" y="417"/>
                  </a:lnTo>
                  <a:lnTo>
                    <a:pt x="374" y="420"/>
                  </a:lnTo>
                  <a:lnTo>
                    <a:pt x="374" y="415"/>
                  </a:lnTo>
                  <a:lnTo>
                    <a:pt x="383" y="413"/>
                  </a:lnTo>
                  <a:lnTo>
                    <a:pt x="390" y="415"/>
                  </a:lnTo>
                  <a:lnTo>
                    <a:pt x="392" y="417"/>
                  </a:lnTo>
                  <a:lnTo>
                    <a:pt x="392" y="422"/>
                  </a:lnTo>
                  <a:lnTo>
                    <a:pt x="392" y="422"/>
                  </a:lnTo>
                  <a:lnTo>
                    <a:pt x="395" y="417"/>
                  </a:lnTo>
                  <a:lnTo>
                    <a:pt x="397" y="415"/>
                  </a:lnTo>
                  <a:lnTo>
                    <a:pt x="406" y="404"/>
                  </a:lnTo>
                  <a:lnTo>
                    <a:pt x="413" y="399"/>
                  </a:lnTo>
                  <a:lnTo>
                    <a:pt x="413" y="397"/>
                  </a:lnTo>
                  <a:lnTo>
                    <a:pt x="408" y="392"/>
                  </a:lnTo>
                  <a:lnTo>
                    <a:pt x="408" y="390"/>
                  </a:lnTo>
                  <a:lnTo>
                    <a:pt x="410" y="383"/>
                  </a:lnTo>
                  <a:lnTo>
                    <a:pt x="415" y="374"/>
                  </a:lnTo>
                  <a:lnTo>
                    <a:pt x="420" y="374"/>
                  </a:lnTo>
                  <a:lnTo>
                    <a:pt x="420" y="372"/>
                  </a:lnTo>
                  <a:lnTo>
                    <a:pt x="417" y="372"/>
                  </a:lnTo>
                  <a:lnTo>
                    <a:pt x="410" y="370"/>
                  </a:lnTo>
                  <a:lnTo>
                    <a:pt x="404" y="368"/>
                  </a:lnTo>
                  <a:lnTo>
                    <a:pt x="399" y="361"/>
                  </a:lnTo>
                  <a:lnTo>
                    <a:pt x="397" y="358"/>
                  </a:lnTo>
                  <a:lnTo>
                    <a:pt x="399" y="354"/>
                  </a:lnTo>
                  <a:lnTo>
                    <a:pt x="392" y="352"/>
                  </a:lnTo>
                  <a:lnTo>
                    <a:pt x="392" y="349"/>
                  </a:lnTo>
                  <a:lnTo>
                    <a:pt x="392" y="334"/>
                  </a:lnTo>
                  <a:lnTo>
                    <a:pt x="399" y="315"/>
                  </a:lnTo>
                  <a:lnTo>
                    <a:pt x="399" y="311"/>
                  </a:lnTo>
                  <a:lnTo>
                    <a:pt x="397" y="309"/>
                  </a:lnTo>
                  <a:lnTo>
                    <a:pt x="386" y="295"/>
                  </a:lnTo>
                  <a:lnTo>
                    <a:pt x="383" y="293"/>
                  </a:lnTo>
                  <a:lnTo>
                    <a:pt x="386" y="281"/>
                  </a:lnTo>
                  <a:lnTo>
                    <a:pt x="386" y="272"/>
                  </a:lnTo>
                  <a:lnTo>
                    <a:pt x="388" y="263"/>
                  </a:lnTo>
                  <a:lnTo>
                    <a:pt x="390" y="252"/>
                  </a:lnTo>
                  <a:lnTo>
                    <a:pt x="395" y="243"/>
                  </a:lnTo>
                  <a:lnTo>
                    <a:pt x="383" y="243"/>
                  </a:lnTo>
                  <a:lnTo>
                    <a:pt x="376" y="241"/>
                  </a:lnTo>
                  <a:lnTo>
                    <a:pt x="365" y="231"/>
                  </a:lnTo>
                  <a:lnTo>
                    <a:pt x="361" y="227"/>
                  </a:lnTo>
                  <a:lnTo>
                    <a:pt x="356" y="218"/>
                  </a:lnTo>
                  <a:lnTo>
                    <a:pt x="340" y="216"/>
                  </a:lnTo>
                  <a:lnTo>
                    <a:pt x="324" y="209"/>
                  </a:lnTo>
                  <a:lnTo>
                    <a:pt x="322" y="207"/>
                  </a:lnTo>
                  <a:lnTo>
                    <a:pt x="311" y="200"/>
                  </a:lnTo>
                  <a:lnTo>
                    <a:pt x="302" y="195"/>
                  </a:lnTo>
                  <a:lnTo>
                    <a:pt x="299" y="191"/>
                  </a:lnTo>
                  <a:lnTo>
                    <a:pt x="297" y="186"/>
                  </a:lnTo>
                  <a:lnTo>
                    <a:pt x="284" y="175"/>
                  </a:lnTo>
                  <a:lnTo>
                    <a:pt x="279" y="175"/>
                  </a:lnTo>
                  <a:lnTo>
                    <a:pt x="274" y="177"/>
                  </a:lnTo>
                  <a:lnTo>
                    <a:pt x="261" y="177"/>
                  </a:lnTo>
                  <a:lnTo>
                    <a:pt x="245" y="179"/>
                  </a:lnTo>
                  <a:lnTo>
                    <a:pt x="238" y="177"/>
                  </a:lnTo>
                  <a:lnTo>
                    <a:pt x="229" y="175"/>
                  </a:lnTo>
                  <a:lnTo>
                    <a:pt x="222" y="170"/>
                  </a:lnTo>
                  <a:lnTo>
                    <a:pt x="215" y="166"/>
                  </a:lnTo>
                  <a:lnTo>
                    <a:pt x="215" y="161"/>
                  </a:lnTo>
                  <a:lnTo>
                    <a:pt x="215" y="145"/>
                  </a:lnTo>
                  <a:lnTo>
                    <a:pt x="204" y="136"/>
                  </a:lnTo>
                  <a:lnTo>
                    <a:pt x="202" y="125"/>
                  </a:lnTo>
                  <a:lnTo>
                    <a:pt x="204" y="109"/>
                  </a:lnTo>
                  <a:lnTo>
                    <a:pt x="209" y="104"/>
                  </a:lnTo>
                  <a:lnTo>
                    <a:pt x="213" y="91"/>
                  </a:lnTo>
                  <a:lnTo>
                    <a:pt x="222" y="80"/>
                  </a:lnTo>
                  <a:lnTo>
                    <a:pt x="229" y="73"/>
                  </a:lnTo>
                  <a:lnTo>
                    <a:pt x="234" y="59"/>
                  </a:lnTo>
                  <a:lnTo>
                    <a:pt x="229" y="50"/>
                  </a:lnTo>
                  <a:lnTo>
                    <a:pt x="227" y="39"/>
                  </a:lnTo>
                  <a:lnTo>
                    <a:pt x="225" y="32"/>
                  </a:lnTo>
                  <a:lnTo>
                    <a:pt x="225" y="27"/>
                  </a:lnTo>
                  <a:lnTo>
                    <a:pt x="225" y="16"/>
                  </a:lnTo>
                  <a:lnTo>
                    <a:pt x="234" y="5"/>
                  </a:lnTo>
                  <a:lnTo>
                    <a:pt x="227" y="0"/>
                  </a:lnTo>
                  <a:lnTo>
                    <a:pt x="225" y="2"/>
                  </a:lnTo>
                  <a:lnTo>
                    <a:pt x="218" y="2"/>
                  </a:lnTo>
                  <a:lnTo>
                    <a:pt x="213" y="5"/>
                  </a:lnTo>
                  <a:lnTo>
                    <a:pt x="211" y="2"/>
                  </a:lnTo>
                  <a:lnTo>
                    <a:pt x="204" y="7"/>
                  </a:lnTo>
                  <a:lnTo>
                    <a:pt x="200" y="5"/>
                  </a:lnTo>
                  <a:lnTo>
                    <a:pt x="195" y="5"/>
                  </a:lnTo>
                  <a:lnTo>
                    <a:pt x="193" y="5"/>
                  </a:lnTo>
                  <a:lnTo>
                    <a:pt x="184" y="2"/>
                  </a:lnTo>
                  <a:lnTo>
                    <a:pt x="177" y="7"/>
                  </a:lnTo>
                  <a:lnTo>
                    <a:pt x="172" y="0"/>
                  </a:lnTo>
                  <a:lnTo>
                    <a:pt x="172" y="7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14"/>
                  </a:lnTo>
                  <a:lnTo>
                    <a:pt x="172" y="21"/>
                  </a:lnTo>
                  <a:lnTo>
                    <a:pt x="172" y="23"/>
                  </a:lnTo>
                  <a:lnTo>
                    <a:pt x="170" y="32"/>
                  </a:lnTo>
                  <a:lnTo>
                    <a:pt x="168" y="34"/>
                  </a:lnTo>
                  <a:lnTo>
                    <a:pt x="168" y="36"/>
                  </a:lnTo>
                  <a:lnTo>
                    <a:pt x="170" y="41"/>
                  </a:lnTo>
                  <a:lnTo>
                    <a:pt x="170" y="46"/>
                  </a:lnTo>
                  <a:lnTo>
                    <a:pt x="170" y="48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6" y="59"/>
                  </a:lnTo>
                  <a:lnTo>
                    <a:pt x="163" y="68"/>
                  </a:lnTo>
                  <a:lnTo>
                    <a:pt x="159" y="70"/>
                  </a:lnTo>
                  <a:lnTo>
                    <a:pt x="157" y="75"/>
                  </a:lnTo>
                  <a:lnTo>
                    <a:pt x="159" y="80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1" y="89"/>
                  </a:lnTo>
                  <a:lnTo>
                    <a:pt x="159" y="84"/>
                  </a:lnTo>
                  <a:lnTo>
                    <a:pt x="150" y="77"/>
                  </a:lnTo>
                  <a:lnTo>
                    <a:pt x="143" y="77"/>
                  </a:lnTo>
                  <a:lnTo>
                    <a:pt x="138" y="77"/>
                  </a:lnTo>
                  <a:lnTo>
                    <a:pt x="129" y="82"/>
                  </a:lnTo>
                  <a:lnTo>
                    <a:pt x="132" y="82"/>
                  </a:lnTo>
                  <a:lnTo>
                    <a:pt x="132" y="86"/>
                  </a:lnTo>
                  <a:lnTo>
                    <a:pt x="129" y="89"/>
                  </a:lnTo>
                  <a:lnTo>
                    <a:pt x="129" y="91"/>
                  </a:lnTo>
                  <a:lnTo>
                    <a:pt x="127" y="93"/>
                  </a:lnTo>
                  <a:lnTo>
                    <a:pt x="118" y="89"/>
                  </a:lnTo>
                  <a:lnTo>
                    <a:pt x="109" y="84"/>
                  </a:lnTo>
                  <a:lnTo>
                    <a:pt x="104" y="91"/>
                  </a:lnTo>
                  <a:lnTo>
                    <a:pt x="102" y="91"/>
                  </a:lnTo>
                  <a:lnTo>
                    <a:pt x="100" y="91"/>
                  </a:lnTo>
                  <a:lnTo>
                    <a:pt x="93" y="91"/>
                  </a:lnTo>
                  <a:lnTo>
                    <a:pt x="89" y="95"/>
                  </a:lnTo>
                  <a:lnTo>
                    <a:pt x="82" y="95"/>
                  </a:lnTo>
                  <a:lnTo>
                    <a:pt x="79" y="95"/>
                  </a:lnTo>
                  <a:lnTo>
                    <a:pt x="77" y="91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68" y="75"/>
                  </a:lnTo>
                  <a:lnTo>
                    <a:pt x="70" y="70"/>
                  </a:lnTo>
                  <a:lnTo>
                    <a:pt x="70" y="68"/>
                  </a:lnTo>
                  <a:lnTo>
                    <a:pt x="73" y="66"/>
                  </a:lnTo>
                  <a:lnTo>
                    <a:pt x="73" y="61"/>
                  </a:lnTo>
                  <a:lnTo>
                    <a:pt x="66" y="61"/>
                  </a:lnTo>
                  <a:lnTo>
                    <a:pt x="66" y="64"/>
                  </a:lnTo>
                  <a:lnTo>
                    <a:pt x="59" y="66"/>
                  </a:lnTo>
                  <a:lnTo>
                    <a:pt x="57" y="64"/>
                  </a:lnTo>
                  <a:lnTo>
                    <a:pt x="54" y="64"/>
                  </a:lnTo>
                  <a:lnTo>
                    <a:pt x="45" y="61"/>
                  </a:lnTo>
                  <a:lnTo>
                    <a:pt x="36" y="68"/>
                  </a:lnTo>
                  <a:lnTo>
                    <a:pt x="34" y="66"/>
                  </a:lnTo>
                  <a:lnTo>
                    <a:pt x="32" y="64"/>
                  </a:lnTo>
                  <a:lnTo>
                    <a:pt x="30" y="68"/>
                  </a:lnTo>
                  <a:lnTo>
                    <a:pt x="23" y="61"/>
                  </a:lnTo>
                  <a:lnTo>
                    <a:pt x="16" y="64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5" y="80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5" y="98"/>
                  </a:lnTo>
                  <a:lnTo>
                    <a:pt x="9" y="102"/>
                  </a:lnTo>
                  <a:lnTo>
                    <a:pt x="11" y="111"/>
                  </a:lnTo>
                  <a:lnTo>
                    <a:pt x="11" y="118"/>
                  </a:lnTo>
                  <a:lnTo>
                    <a:pt x="7" y="120"/>
                  </a:lnTo>
                  <a:lnTo>
                    <a:pt x="7" y="123"/>
                  </a:lnTo>
                  <a:lnTo>
                    <a:pt x="9" y="125"/>
                  </a:lnTo>
                  <a:lnTo>
                    <a:pt x="9" y="127"/>
                  </a:lnTo>
                  <a:lnTo>
                    <a:pt x="11" y="129"/>
                  </a:lnTo>
                  <a:lnTo>
                    <a:pt x="16" y="148"/>
                  </a:lnTo>
                  <a:lnTo>
                    <a:pt x="18" y="154"/>
                  </a:lnTo>
                  <a:lnTo>
                    <a:pt x="20" y="159"/>
                  </a:lnTo>
                  <a:lnTo>
                    <a:pt x="20" y="163"/>
                  </a:lnTo>
                  <a:lnTo>
                    <a:pt x="18" y="163"/>
                  </a:lnTo>
                  <a:lnTo>
                    <a:pt x="23" y="177"/>
                  </a:lnTo>
                  <a:lnTo>
                    <a:pt x="27" y="179"/>
                  </a:lnTo>
                  <a:lnTo>
                    <a:pt x="36" y="204"/>
                  </a:lnTo>
                  <a:lnTo>
                    <a:pt x="39" y="211"/>
                  </a:lnTo>
                  <a:lnTo>
                    <a:pt x="41" y="216"/>
                  </a:lnTo>
                  <a:lnTo>
                    <a:pt x="48" y="222"/>
                  </a:lnTo>
                  <a:lnTo>
                    <a:pt x="52" y="225"/>
                  </a:lnTo>
                  <a:lnTo>
                    <a:pt x="57" y="227"/>
                  </a:lnTo>
                  <a:lnTo>
                    <a:pt x="64" y="238"/>
                  </a:lnTo>
                  <a:lnTo>
                    <a:pt x="68" y="243"/>
                  </a:lnTo>
                  <a:lnTo>
                    <a:pt x="70" y="247"/>
                  </a:lnTo>
                  <a:lnTo>
                    <a:pt x="77" y="254"/>
                  </a:lnTo>
                </a:path>
              </a:pathLst>
            </a:custGeom>
            <a:solidFill>
              <a:schemeClr val="accent2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3997" y="3616"/>
              <a:ext cx="884" cy="585"/>
            </a:xfrm>
            <a:custGeom>
              <a:avLst/>
              <a:gdLst/>
              <a:ahLst/>
              <a:cxnLst>
                <a:cxn ang="0">
                  <a:pos x="807" y="465"/>
                </a:cxn>
                <a:cxn ang="0">
                  <a:pos x="820" y="447"/>
                </a:cxn>
                <a:cxn ang="0">
                  <a:pos x="811" y="438"/>
                </a:cxn>
                <a:cxn ang="0">
                  <a:pos x="814" y="424"/>
                </a:cxn>
                <a:cxn ang="0">
                  <a:pos x="786" y="427"/>
                </a:cxn>
                <a:cxn ang="0">
                  <a:pos x="786" y="409"/>
                </a:cxn>
                <a:cxn ang="0">
                  <a:pos x="782" y="393"/>
                </a:cxn>
                <a:cxn ang="0">
                  <a:pos x="782" y="384"/>
                </a:cxn>
                <a:cxn ang="0">
                  <a:pos x="789" y="386"/>
                </a:cxn>
                <a:cxn ang="0">
                  <a:pos x="793" y="372"/>
                </a:cxn>
                <a:cxn ang="0">
                  <a:pos x="773" y="359"/>
                </a:cxn>
                <a:cxn ang="0">
                  <a:pos x="746" y="295"/>
                </a:cxn>
                <a:cxn ang="0">
                  <a:pos x="757" y="275"/>
                </a:cxn>
                <a:cxn ang="0">
                  <a:pos x="771" y="229"/>
                </a:cxn>
                <a:cxn ang="0">
                  <a:pos x="791" y="164"/>
                </a:cxn>
                <a:cxn ang="0">
                  <a:pos x="805" y="143"/>
                </a:cxn>
                <a:cxn ang="0">
                  <a:pos x="848" y="68"/>
                </a:cxn>
                <a:cxn ang="0">
                  <a:pos x="864" y="21"/>
                </a:cxn>
                <a:cxn ang="0">
                  <a:pos x="802" y="32"/>
                </a:cxn>
                <a:cxn ang="0">
                  <a:pos x="771" y="21"/>
                </a:cxn>
                <a:cxn ang="0">
                  <a:pos x="757" y="55"/>
                </a:cxn>
                <a:cxn ang="0">
                  <a:pos x="703" y="64"/>
                </a:cxn>
                <a:cxn ang="0">
                  <a:pos x="641" y="66"/>
                </a:cxn>
                <a:cxn ang="0">
                  <a:pos x="562" y="114"/>
                </a:cxn>
                <a:cxn ang="0">
                  <a:pos x="483" y="123"/>
                </a:cxn>
                <a:cxn ang="0">
                  <a:pos x="440" y="116"/>
                </a:cxn>
                <a:cxn ang="0">
                  <a:pos x="376" y="143"/>
                </a:cxn>
                <a:cxn ang="0">
                  <a:pos x="322" y="130"/>
                </a:cxn>
                <a:cxn ang="0">
                  <a:pos x="301" y="100"/>
                </a:cxn>
                <a:cxn ang="0">
                  <a:pos x="256" y="100"/>
                </a:cxn>
                <a:cxn ang="0">
                  <a:pos x="256" y="93"/>
                </a:cxn>
                <a:cxn ang="0">
                  <a:pos x="238" y="64"/>
                </a:cxn>
                <a:cxn ang="0">
                  <a:pos x="199" y="84"/>
                </a:cxn>
                <a:cxn ang="0">
                  <a:pos x="174" y="91"/>
                </a:cxn>
                <a:cxn ang="0">
                  <a:pos x="127" y="139"/>
                </a:cxn>
                <a:cxn ang="0">
                  <a:pos x="106" y="121"/>
                </a:cxn>
                <a:cxn ang="0">
                  <a:pos x="90" y="84"/>
                </a:cxn>
                <a:cxn ang="0">
                  <a:pos x="74" y="109"/>
                </a:cxn>
                <a:cxn ang="0">
                  <a:pos x="45" y="125"/>
                </a:cxn>
                <a:cxn ang="0">
                  <a:pos x="15" y="146"/>
                </a:cxn>
                <a:cxn ang="0">
                  <a:pos x="18" y="159"/>
                </a:cxn>
                <a:cxn ang="0">
                  <a:pos x="15" y="195"/>
                </a:cxn>
                <a:cxn ang="0">
                  <a:pos x="2" y="223"/>
                </a:cxn>
                <a:cxn ang="0">
                  <a:pos x="20" y="259"/>
                </a:cxn>
                <a:cxn ang="0">
                  <a:pos x="70" y="300"/>
                </a:cxn>
                <a:cxn ang="0">
                  <a:pos x="167" y="318"/>
                </a:cxn>
                <a:cxn ang="0">
                  <a:pos x="220" y="329"/>
                </a:cxn>
                <a:cxn ang="0">
                  <a:pos x="276" y="372"/>
                </a:cxn>
                <a:cxn ang="0">
                  <a:pos x="315" y="390"/>
                </a:cxn>
                <a:cxn ang="0">
                  <a:pos x="349" y="409"/>
                </a:cxn>
                <a:cxn ang="0">
                  <a:pos x="399" y="434"/>
                </a:cxn>
                <a:cxn ang="0">
                  <a:pos x="433" y="447"/>
                </a:cxn>
                <a:cxn ang="0">
                  <a:pos x="483" y="443"/>
                </a:cxn>
                <a:cxn ang="0">
                  <a:pos x="573" y="508"/>
                </a:cxn>
                <a:cxn ang="0">
                  <a:pos x="603" y="547"/>
                </a:cxn>
                <a:cxn ang="0">
                  <a:pos x="644" y="558"/>
                </a:cxn>
                <a:cxn ang="0">
                  <a:pos x="675" y="570"/>
                </a:cxn>
                <a:cxn ang="0">
                  <a:pos x="725" y="572"/>
                </a:cxn>
                <a:cxn ang="0">
                  <a:pos x="766" y="583"/>
                </a:cxn>
                <a:cxn ang="0">
                  <a:pos x="771" y="556"/>
                </a:cxn>
                <a:cxn ang="0">
                  <a:pos x="766" y="524"/>
                </a:cxn>
              </a:cxnLst>
              <a:rect l="0" t="0" r="r" b="b"/>
              <a:pathLst>
                <a:path w="884" h="585">
                  <a:moveTo>
                    <a:pt x="784" y="481"/>
                  </a:moveTo>
                  <a:lnTo>
                    <a:pt x="786" y="481"/>
                  </a:lnTo>
                  <a:lnTo>
                    <a:pt x="786" y="481"/>
                  </a:lnTo>
                  <a:lnTo>
                    <a:pt x="786" y="479"/>
                  </a:lnTo>
                  <a:lnTo>
                    <a:pt x="789" y="479"/>
                  </a:lnTo>
                  <a:lnTo>
                    <a:pt x="789" y="477"/>
                  </a:lnTo>
                  <a:lnTo>
                    <a:pt x="789" y="477"/>
                  </a:lnTo>
                  <a:lnTo>
                    <a:pt x="791" y="477"/>
                  </a:lnTo>
                  <a:lnTo>
                    <a:pt x="791" y="477"/>
                  </a:lnTo>
                  <a:lnTo>
                    <a:pt x="791" y="474"/>
                  </a:lnTo>
                  <a:lnTo>
                    <a:pt x="793" y="472"/>
                  </a:lnTo>
                  <a:lnTo>
                    <a:pt x="793" y="474"/>
                  </a:lnTo>
                  <a:lnTo>
                    <a:pt x="793" y="474"/>
                  </a:lnTo>
                  <a:lnTo>
                    <a:pt x="796" y="472"/>
                  </a:lnTo>
                  <a:lnTo>
                    <a:pt x="798" y="470"/>
                  </a:lnTo>
                  <a:lnTo>
                    <a:pt x="798" y="470"/>
                  </a:lnTo>
                  <a:lnTo>
                    <a:pt x="800" y="470"/>
                  </a:lnTo>
                  <a:lnTo>
                    <a:pt x="807" y="470"/>
                  </a:lnTo>
                  <a:lnTo>
                    <a:pt x="805" y="468"/>
                  </a:lnTo>
                  <a:lnTo>
                    <a:pt x="805" y="468"/>
                  </a:lnTo>
                  <a:lnTo>
                    <a:pt x="805" y="468"/>
                  </a:lnTo>
                  <a:lnTo>
                    <a:pt x="805" y="465"/>
                  </a:lnTo>
                  <a:lnTo>
                    <a:pt x="807" y="465"/>
                  </a:lnTo>
                  <a:lnTo>
                    <a:pt x="807" y="463"/>
                  </a:lnTo>
                  <a:lnTo>
                    <a:pt x="807" y="463"/>
                  </a:lnTo>
                  <a:lnTo>
                    <a:pt x="807" y="461"/>
                  </a:lnTo>
                  <a:lnTo>
                    <a:pt x="807" y="461"/>
                  </a:lnTo>
                  <a:lnTo>
                    <a:pt x="807" y="458"/>
                  </a:lnTo>
                  <a:lnTo>
                    <a:pt x="809" y="456"/>
                  </a:lnTo>
                  <a:lnTo>
                    <a:pt x="811" y="458"/>
                  </a:lnTo>
                  <a:lnTo>
                    <a:pt x="814" y="456"/>
                  </a:lnTo>
                  <a:lnTo>
                    <a:pt x="814" y="454"/>
                  </a:lnTo>
                  <a:lnTo>
                    <a:pt x="816" y="454"/>
                  </a:lnTo>
                  <a:lnTo>
                    <a:pt x="820" y="458"/>
                  </a:lnTo>
                  <a:lnTo>
                    <a:pt x="820" y="458"/>
                  </a:lnTo>
                  <a:lnTo>
                    <a:pt x="825" y="458"/>
                  </a:lnTo>
                  <a:lnTo>
                    <a:pt x="825" y="456"/>
                  </a:lnTo>
                  <a:lnTo>
                    <a:pt x="825" y="456"/>
                  </a:lnTo>
                  <a:lnTo>
                    <a:pt x="825" y="454"/>
                  </a:lnTo>
                  <a:lnTo>
                    <a:pt x="823" y="452"/>
                  </a:lnTo>
                  <a:lnTo>
                    <a:pt x="820" y="452"/>
                  </a:lnTo>
                  <a:lnTo>
                    <a:pt x="820" y="452"/>
                  </a:lnTo>
                  <a:lnTo>
                    <a:pt x="820" y="449"/>
                  </a:lnTo>
                  <a:lnTo>
                    <a:pt x="820" y="449"/>
                  </a:lnTo>
                  <a:lnTo>
                    <a:pt x="820" y="447"/>
                  </a:lnTo>
                  <a:lnTo>
                    <a:pt x="820" y="447"/>
                  </a:lnTo>
                  <a:lnTo>
                    <a:pt x="818" y="445"/>
                  </a:lnTo>
                  <a:lnTo>
                    <a:pt x="818" y="445"/>
                  </a:lnTo>
                  <a:lnTo>
                    <a:pt x="816" y="445"/>
                  </a:lnTo>
                  <a:lnTo>
                    <a:pt x="818" y="445"/>
                  </a:lnTo>
                  <a:lnTo>
                    <a:pt x="816" y="445"/>
                  </a:lnTo>
                  <a:lnTo>
                    <a:pt x="816" y="445"/>
                  </a:lnTo>
                  <a:lnTo>
                    <a:pt x="816" y="445"/>
                  </a:lnTo>
                  <a:lnTo>
                    <a:pt x="816" y="445"/>
                  </a:lnTo>
                  <a:lnTo>
                    <a:pt x="814" y="445"/>
                  </a:lnTo>
                  <a:lnTo>
                    <a:pt x="814" y="445"/>
                  </a:lnTo>
                  <a:lnTo>
                    <a:pt x="811" y="447"/>
                  </a:lnTo>
                  <a:lnTo>
                    <a:pt x="814" y="447"/>
                  </a:lnTo>
                  <a:lnTo>
                    <a:pt x="811" y="447"/>
                  </a:lnTo>
                  <a:lnTo>
                    <a:pt x="809" y="447"/>
                  </a:lnTo>
                  <a:lnTo>
                    <a:pt x="809" y="447"/>
                  </a:lnTo>
                  <a:lnTo>
                    <a:pt x="807" y="445"/>
                  </a:lnTo>
                  <a:lnTo>
                    <a:pt x="809" y="445"/>
                  </a:lnTo>
                  <a:lnTo>
                    <a:pt x="807" y="443"/>
                  </a:lnTo>
                  <a:lnTo>
                    <a:pt x="807" y="440"/>
                  </a:lnTo>
                  <a:lnTo>
                    <a:pt x="807" y="438"/>
                  </a:lnTo>
                  <a:lnTo>
                    <a:pt x="809" y="436"/>
                  </a:lnTo>
                  <a:lnTo>
                    <a:pt x="809" y="436"/>
                  </a:lnTo>
                  <a:lnTo>
                    <a:pt x="811" y="438"/>
                  </a:lnTo>
                  <a:lnTo>
                    <a:pt x="811" y="438"/>
                  </a:lnTo>
                  <a:lnTo>
                    <a:pt x="811" y="438"/>
                  </a:lnTo>
                  <a:lnTo>
                    <a:pt x="814" y="440"/>
                  </a:lnTo>
                  <a:lnTo>
                    <a:pt x="814" y="440"/>
                  </a:lnTo>
                  <a:lnTo>
                    <a:pt x="814" y="440"/>
                  </a:lnTo>
                  <a:lnTo>
                    <a:pt x="814" y="438"/>
                  </a:lnTo>
                  <a:lnTo>
                    <a:pt x="814" y="436"/>
                  </a:lnTo>
                  <a:lnTo>
                    <a:pt x="811" y="436"/>
                  </a:lnTo>
                  <a:lnTo>
                    <a:pt x="814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1" y="436"/>
                  </a:lnTo>
                  <a:lnTo>
                    <a:pt x="814" y="434"/>
                  </a:lnTo>
                  <a:lnTo>
                    <a:pt x="814" y="431"/>
                  </a:lnTo>
                  <a:lnTo>
                    <a:pt x="814" y="431"/>
                  </a:lnTo>
                  <a:lnTo>
                    <a:pt x="814" y="429"/>
                  </a:lnTo>
                  <a:lnTo>
                    <a:pt x="814" y="429"/>
                  </a:lnTo>
                  <a:lnTo>
                    <a:pt x="814" y="429"/>
                  </a:lnTo>
                  <a:lnTo>
                    <a:pt x="814" y="424"/>
                  </a:lnTo>
                  <a:lnTo>
                    <a:pt x="811" y="422"/>
                  </a:lnTo>
                  <a:lnTo>
                    <a:pt x="809" y="422"/>
                  </a:lnTo>
                  <a:lnTo>
                    <a:pt x="807" y="422"/>
                  </a:lnTo>
                  <a:lnTo>
                    <a:pt x="807" y="422"/>
                  </a:lnTo>
                  <a:lnTo>
                    <a:pt x="807" y="422"/>
                  </a:lnTo>
                  <a:lnTo>
                    <a:pt x="807" y="422"/>
                  </a:lnTo>
                  <a:lnTo>
                    <a:pt x="805" y="422"/>
                  </a:lnTo>
                  <a:lnTo>
                    <a:pt x="805" y="422"/>
                  </a:lnTo>
                  <a:lnTo>
                    <a:pt x="802" y="422"/>
                  </a:lnTo>
                  <a:lnTo>
                    <a:pt x="802" y="422"/>
                  </a:lnTo>
                  <a:lnTo>
                    <a:pt x="802" y="422"/>
                  </a:lnTo>
                  <a:lnTo>
                    <a:pt x="800" y="422"/>
                  </a:lnTo>
                  <a:lnTo>
                    <a:pt x="800" y="422"/>
                  </a:lnTo>
                  <a:lnTo>
                    <a:pt x="798" y="420"/>
                  </a:lnTo>
                  <a:lnTo>
                    <a:pt x="796" y="420"/>
                  </a:lnTo>
                  <a:lnTo>
                    <a:pt x="796" y="420"/>
                  </a:lnTo>
                  <a:lnTo>
                    <a:pt x="796" y="422"/>
                  </a:lnTo>
                  <a:lnTo>
                    <a:pt x="796" y="424"/>
                  </a:lnTo>
                  <a:lnTo>
                    <a:pt x="793" y="424"/>
                  </a:lnTo>
                  <a:lnTo>
                    <a:pt x="791" y="427"/>
                  </a:lnTo>
                  <a:lnTo>
                    <a:pt x="789" y="427"/>
                  </a:lnTo>
                  <a:lnTo>
                    <a:pt x="786" y="427"/>
                  </a:lnTo>
                  <a:lnTo>
                    <a:pt x="786" y="427"/>
                  </a:lnTo>
                  <a:lnTo>
                    <a:pt x="782" y="422"/>
                  </a:lnTo>
                  <a:lnTo>
                    <a:pt x="784" y="422"/>
                  </a:lnTo>
                  <a:lnTo>
                    <a:pt x="784" y="422"/>
                  </a:lnTo>
                  <a:lnTo>
                    <a:pt x="786" y="422"/>
                  </a:lnTo>
                  <a:lnTo>
                    <a:pt x="789" y="422"/>
                  </a:lnTo>
                  <a:lnTo>
                    <a:pt x="791" y="422"/>
                  </a:lnTo>
                  <a:lnTo>
                    <a:pt x="793" y="420"/>
                  </a:lnTo>
                  <a:lnTo>
                    <a:pt x="791" y="418"/>
                  </a:lnTo>
                  <a:lnTo>
                    <a:pt x="793" y="418"/>
                  </a:lnTo>
                  <a:lnTo>
                    <a:pt x="791" y="415"/>
                  </a:lnTo>
                  <a:lnTo>
                    <a:pt x="791" y="415"/>
                  </a:lnTo>
                  <a:lnTo>
                    <a:pt x="791" y="411"/>
                  </a:lnTo>
                  <a:lnTo>
                    <a:pt x="791" y="409"/>
                  </a:lnTo>
                  <a:lnTo>
                    <a:pt x="793" y="409"/>
                  </a:lnTo>
                  <a:lnTo>
                    <a:pt x="796" y="409"/>
                  </a:lnTo>
                  <a:lnTo>
                    <a:pt x="798" y="409"/>
                  </a:lnTo>
                  <a:lnTo>
                    <a:pt x="793" y="404"/>
                  </a:lnTo>
                  <a:lnTo>
                    <a:pt x="791" y="406"/>
                  </a:lnTo>
                  <a:lnTo>
                    <a:pt x="793" y="406"/>
                  </a:lnTo>
                  <a:lnTo>
                    <a:pt x="791" y="409"/>
                  </a:lnTo>
                  <a:lnTo>
                    <a:pt x="789" y="409"/>
                  </a:lnTo>
                  <a:lnTo>
                    <a:pt x="786" y="409"/>
                  </a:lnTo>
                  <a:lnTo>
                    <a:pt x="786" y="409"/>
                  </a:lnTo>
                  <a:lnTo>
                    <a:pt x="784" y="406"/>
                  </a:lnTo>
                  <a:lnTo>
                    <a:pt x="784" y="404"/>
                  </a:lnTo>
                  <a:lnTo>
                    <a:pt x="784" y="404"/>
                  </a:lnTo>
                  <a:lnTo>
                    <a:pt x="784" y="402"/>
                  </a:lnTo>
                  <a:lnTo>
                    <a:pt x="784" y="402"/>
                  </a:lnTo>
                  <a:lnTo>
                    <a:pt x="784" y="402"/>
                  </a:lnTo>
                  <a:lnTo>
                    <a:pt x="782" y="400"/>
                  </a:lnTo>
                  <a:lnTo>
                    <a:pt x="786" y="400"/>
                  </a:lnTo>
                  <a:lnTo>
                    <a:pt x="782" y="400"/>
                  </a:lnTo>
                  <a:lnTo>
                    <a:pt x="784" y="400"/>
                  </a:lnTo>
                  <a:lnTo>
                    <a:pt x="784" y="400"/>
                  </a:lnTo>
                  <a:lnTo>
                    <a:pt x="784" y="400"/>
                  </a:lnTo>
                  <a:lnTo>
                    <a:pt x="784" y="397"/>
                  </a:lnTo>
                  <a:lnTo>
                    <a:pt x="784" y="397"/>
                  </a:lnTo>
                  <a:lnTo>
                    <a:pt x="784" y="400"/>
                  </a:lnTo>
                  <a:lnTo>
                    <a:pt x="782" y="397"/>
                  </a:lnTo>
                  <a:lnTo>
                    <a:pt x="784" y="395"/>
                  </a:lnTo>
                  <a:lnTo>
                    <a:pt x="782" y="397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3"/>
                  </a:lnTo>
                  <a:lnTo>
                    <a:pt x="784" y="393"/>
                  </a:lnTo>
                  <a:lnTo>
                    <a:pt x="782" y="393"/>
                  </a:lnTo>
                  <a:lnTo>
                    <a:pt x="780" y="393"/>
                  </a:lnTo>
                  <a:lnTo>
                    <a:pt x="782" y="393"/>
                  </a:lnTo>
                  <a:lnTo>
                    <a:pt x="780" y="393"/>
                  </a:lnTo>
                  <a:lnTo>
                    <a:pt x="780" y="393"/>
                  </a:lnTo>
                  <a:lnTo>
                    <a:pt x="782" y="390"/>
                  </a:lnTo>
                  <a:lnTo>
                    <a:pt x="780" y="390"/>
                  </a:lnTo>
                  <a:lnTo>
                    <a:pt x="780" y="390"/>
                  </a:lnTo>
                  <a:lnTo>
                    <a:pt x="780" y="388"/>
                  </a:lnTo>
                  <a:lnTo>
                    <a:pt x="777" y="390"/>
                  </a:lnTo>
                  <a:lnTo>
                    <a:pt x="777" y="388"/>
                  </a:lnTo>
                  <a:lnTo>
                    <a:pt x="777" y="388"/>
                  </a:lnTo>
                  <a:lnTo>
                    <a:pt x="780" y="388"/>
                  </a:lnTo>
                  <a:lnTo>
                    <a:pt x="777" y="388"/>
                  </a:lnTo>
                  <a:lnTo>
                    <a:pt x="777" y="388"/>
                  </a:lnTo>
                  <a:lnTo>
                    <a:pt x="780" y="388"/>
                  </a:lnTo>
                  <a:lnTo>
                    <a:pt x="777" y="388"/>
                  </a:lnTo>
                  <a:lnTo>
                    <a:pt x="777" y="388"/>
                  </a:lnTo>
                  <a:lnTo>
                    <a:pt x="777" y="388"/>
                  </a:lnTo>
                  <a:lnTo>
                    <a:pt x="777" y="386"/>
                  </a:lnTo>
                  <a:lnTo>
                    <a:pt x="780" y="388"/>
                  </a:lnTo>
                  <a:lnTo>
                    <a:pt x="777" y="386"/>
                  </a:lnTo>
                  <a:lnTo>
                    <a:pt x="780" y="384"/>
                  </a:lnTo>
                  <a:lnTo>
                    <a:pt x="782" y="384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0" y="381"/>
                  </a:lnTo>
                  <a:lnTo>
                    <a:pt x="780" y="381"/>
                  </a:lnTo>
                  <a:lnTo>
                    <a:pt x="780" y="381"/>
                  </a:lnTo>
                  <a:lnTo>
                    <a:pt x="780" y="381"/>
                  </a:lnTo>
                  <a:lnTo>
                    <a:pt x="780" y="379"/>
                  </a:lnTo>
                  <a:lnTo>
                    <a:pt x="780" y="379"/>
                  </a:lnTo>
                  <a:lnTo>
                    <a:pt x="780" y="377"/>
                  </a:lnTo>
                  <a:lnTo>
                    <a:pt x="784" y="377"/>
                  </a:lnTo>
                  <a:lnTo>
                    <a:pt x="784" y="375"/>
                  </a:lnTo>
                  <a:lnTo>
                    <a:pt x="786" y="375"/>
                  </a:lnTo>
                  <a:lnTo>
                    <a:pt x="786" y="377"/>
                  </a:lnTo>
                  <a:lnTo>
                    <a:pt x="786" y="377"/>
                  </a:lnTo>
                  <a:lnTo>
                    <a:pt x="789" y="379"/>
                  </a:lnTo>
                  <a:lnTo>
                    <a:pt x="786" y="379"/>
                  </a:lnTo>
                  <a:lnTo>
                    <a:pt x="786" y="379"/>
                  </a:lnTo>
                  <a:lnTo>
                    <a:pt x="786" y="379"/>
                  </a:lnTo>
                  <a:lnTo>
                    <a:pt x="786" y="381"/>
                  </a:lnTo>
                  <a:lnTo>
                    <a:pt x="789" y="384"/>
                  </a:lnTo>
                  <a:lnTo>
                    <a:pt x="789" y="384"/>
                  </a:lnTo>
                  <a:lnTo>
                    <a:pt x="789" y="384"/>
                  </a:lnTo>
                  <a:lnTo>
                    <a:pt x="789" y="386"/>
                  </a:lnTo>
                  <a:lnTo>
                    <a:pt x="791" y="384"/>
                  </a:lnTo>
                  <a:lnTo>
                    <a:pt x="789" y="381"/>
                  </a:lnTo>
                  <a:lnTo>
                    <a:pt x="789" y="381"/>
                  </a:lnTo>
                  <a:lnTo>
                    <a:pt x="789" y="379"/>
                  </a:lnTo>
                  <a:lnTo>
                    <a:pt x="789" y="377"/>
                  </a:lnTo>
                  <a:lnTo>
                    <a:pt x="791" y="377"/>
                  </a:lnTo>
                  <a:lnTo>
                    <a:pt x="791" y="377"/>
                  </a:lnTo>
                  <a:lnTo>
                    <a:pt x="793" y="377"/>
                  </a:lnTo>
                  <a:lnTo>
                    <a:pt x="793" y="379"/>
                  </a:lnTo>
                  <a:lnTo>
                    <a:pt x="796" y="379"/>
                  </a:lnTo>
                  <a:lnTo>
                    <a:pt x="796" y="379"/>
                  </a:lnTo>
                  <a:lnTo>
                    <a:pt x="798" y="379"/>
                  </a:lnTo>
                  <a:lnTo>
                    <a:pt x="798" y="377"/>
                  </a:lnTo>
                  <a:lnTo>
                    <a:pt x="798" y="377"/>
                  </a:lnTo>
                  <a:lnTo>
                    <a:pt x="798" y="375"/>
                  </a:lnTo>
                  <a:lnTo>
                    <a:pt x="798" y="375"/>
                  </a:lnTo>
                  <a:lnTo>
                    <a:pt x="798" y="375"/>
                  </a:lnTo>
                  <a:lnTo>
                    <a:pt x="798" y="375"/>
                  </a:lnTo>
                  <a:lnTo>
                    <a:pt x="798" y="375"/>
                  </a:lnTo>
                  <a:lnTo>
                    <a:pt x="796" y="375"/>
                  </a:lnTo>
                  <a:lnTo>
                    <a:pt x="796" y="375"/>
                  </a:lnTo>
                  <a:lnTo>
                    <a:pt x="796" y="375"/>
                  </a:lnTo>
                  <a:lnTo>
                    <a:pt x="793" y="372"/>
                  </a:lnTo>
                  <a:lnTo>
                    <a:pt x="796" y="372"/>
                  </a:lnTo>
                  <a:lnTo>
                    <a:pt x="793" y="372"/>
                  </a:lnTo>
                  <a:lnTo>
                    <a:pt x="793" y="370"/>
                  </a:lnTo>
                  <a:lnTo>
                    <a:pt x="793" y="370"/>
                  </a:lnTo>
                  <a:lnTo>
                    <a:pt x="793" y="370"/>
                  </a:lnTo>
                  <a:lnTo>
                    <a:pt x="791" y="368"/>
                  </a:lnTo>
                  <a:lnTo>
                    <a:pt x="791" y="368"/>
                  </a:lnTo>
                  <a:lnTo>
                    <a:pt x="789" y="365"/>
                  </a:lnTo>
                  <a:lnTo>
                    <a:pt x="789" y="365"/>
                  </a:lnTo>
                  <a:lnTo>
                    <a:pt x="786" y="363"/>
                  </a:lnTo>
                  <a:lnTo>
                    <a:pt x="784" y="363"/>
                  </a:lnTo>
                  <a:lnTo>
                    <a:pt x="784" y="359"/>
                  </a:lnTo>
                  <a:lnTo>
                    <a:pt x="782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0" y="361"/>
                  </a:lnTo>
                  <a:lnTo>
                    <a:pt x="780" y="361"/>
                  </a:lnTo>
                  <a:lnTo>
                    <a:pt x="780" y="363"/>
                  </a:lnTo>
                  <a:lnTo>
                    <a:pt x="777" y="363"/>
                  </a:lnTo>
                  <a:lnTo>
                    <a:pt x="780" y="361"/>
                  </a:lnTo>
                  <a:lnTo>
                    <a:pt x="777" y="361"/>
                  </a:lnTo>
                  <a:lnTo>
                    <a:pt x="775" y="361"/>
                  </a:lnTo>
                  <a:lnTo>
                    <a:pt x="773" y="359"/>
                  </a:lnTo>
                  <a:lnTo>
                    <a:pt x="773" y="359"/>
                  </a:lnTo>
                  <a:lnTo>
                    <a:pt x="771" y="361"/>
                  </a:lnTo>
                  <a:lnTo>
                    <a:pt x="771" y="361"/>
                  </a:lnTo>
                  <a:lnTo>
                    <a:pt x="771" y="361"/>
                  </a:lnTo>
                  <a:lnTo>
                    <a:pt x="768" y="359"/>
                  </a:lnTo>
                  <a:lnTo>
                    <a:pt x="768" y="359"/>
                  </a:lnTo>
                  <a:lnTo>
                    <a:pt x="768" y="359"/>
                  </a:lnTo>
                  <a:lnTo>
                    <a:pt x="766" y="359"/>
                  </a:lnTo>
                  <a:lnTo>
                    <a:pt x="766" y="356"/>
                  </a:lnTo>
                  <a:lnTo>
                    <a:pt x="766" y="356"/>
                  </a:lnTo>
                  <a:lnTo>
                    <a:pt x="761" y="354"/>
                  </a:lnTo>
                  <a:lnTo>
                    <a:pt x="761" y="354"/>
                  </a:lnTo>
                  <a:lnTo>
                    <a:pt x="761" y="354"/>
                  </a:lnTo>
                  <a:lnTo>
                    <a:pt x="759" y="354"/>
                  </a:lnTo>
                  <a:lnTo>
                    <a:pt x="757" y="354"/>
                  </a:lnTo>
                  <a:lnTo>
                    <a:pt x="755" y="354"/>
                  </a:lnTo>
                  <a:lnTo>
                    <a:pt x="750" y="350"/>
                  </a:lnTo>
                  <a:lnTo>
                    <a:pt x="750" y="345"/>
                  </a:lnTo>
                  <a:lnTo>
                    <a:pt x="748" y="338"/>
                  </a:lnTo>
                  <a:lnTo>
                    <a:pt x="748" y="329"/>
                  </a:lnTo>
                  <a:lnTo>
                    <a:pt x="748" y="325"/>
                  </a:lnTo>
                  <a:lnTo>
                    <a:pt x="748" y="322"/>
                  </a:lnTo>
                  <a:lnTo>
                    <a:pt x="746" y="295"/>
                  </a:lnTo>
                  <a:lnTo>
                    <a:pt x="746" y="291"/>
                  </a:lnTo>
                  <a:lnTo>
                    <a:pt x="748" y="291"/>
                  </a:lnTo>
                  <a:lnTo>
                    <a:pt x="746" y="291"/>
                  </a:lnTo>
                  <a:lnTo>
                    <a:pt x="746" y="291"/>
                  </a:lnTo>
                  <a:lnTo>
                    <a:pt x="746" y="288"/>
                  </a:lnTo>
                  <a:lnTo>
                    <a:pt x="748" y="288"/>
                  </a:lnTo>
                  <a:lnTo>
                    <a:pt x="746" y="288"/>
                  </a:lnTo>
                  <a:lnTo>
                    <a:pt x="748" y="291"/>
                  </a:lnTo>
                  <a:lnTo>
                    <a:pt x="748" y="288"/>
                  </a:lnTo>
                  <a:lnTo>
                    <a:pt x="748" y="288"/>
                  </a:lnTo>
                  <a:lnTo>
                    <a:pt x="748" y="288"/>
                  </a:lnTo>
                  <a:lnTo>
                    <a:pt x="748" y="286"/>
                  </a:lnTo>
                  <a:lnTo>
                    <a:pt x="750" y="286"/>
                  </a:lnTo>
                  <a:lnTo>
                    <a:pt x="750" y="284"/>
                  </a:lnTo>
                  <a:lnTo>
                    <a:pt x="750" y="282"/>
                  </a:lnTo>
                  <a:lnTo>
                    <a:pt x="750" y="282"/>
                  </a:lnTo>
                  <a:lnTo>
                    <a:pt x="752" y="282"/>
                  </a:lnTo>
                  <a:lnTo>
                    <a:pt x="752" y="279"/>
                  </a:lnTo>
                  <a:lnTo>
                    <a:pt x="752" y="277"/>
                  </a:lnTo>
                  <a:lnTo>
                    <a:pt x="752" y="277"/>
                  </a:lnTo>
                  <a:lnTo>
                    <a:pt x="752" y="277"/>
                  </a:lnTo>
                  <a:lnTo>
                    <a:pt x="755" y="275"/>
                  </a:lnTo>
                  <a:lnTo>
                    <a:pt x="757" y="275"/>
                  </a:lnTo>
                  <a:lnTo>
                    <a:pt x="757" y="275"/>
                  </a:lnTo>
                  <a:lnTo>
                    <a:pt x="757" y="273"/>
                  </a:lnTo>
                  <a:lnTo>
                    <a:pt x="759" y="273"/>
                  </a:lnTo>
                  <a:lnTo>
                    <a:pt x="761" y="268"/>
                  </a:lnTo>
                  <a:lnTo>
                    <a:pt x="761" y="268"/>
                  </a:lnTo>
                  <a:lnTo>
                    <a:pt x="764" y="266"/>
                  </a:lnTo>
                  <a:lnTo>
                    <a:pt x="766" y="263"/>
                  </a:lnTo>
                  <a:lnTo>
                    <a:pt x="766" y="261"/>
                  </a:lnTo>
                  <a:lnTo>
                    <a:pt x="766" y="261"/>
                  </a:lnTo>
                  <a:lnTo>
                    <a:pt x="768" y="261"/>
                  </a:lnTo>
                  <a:lnTo>
                    <a:pt x="768" y="261"/>
                  </a:lnTo>
                  <a:lnTo>
                    <a:pt x="768" y="259"/>
                  </a:lnTo>
                  <a:lnTo>
                    <a:pt x="766" y="254"/>
                  </a:lnTo>
                  <a:lnTo>
                    <a:pt x="766" y="245"/>
                  </a:lnTo>
                  <a:lnTo>
                    <a:pt x="766" y="245"/>
                  </a:lnTo>
                  <a:lnTo>
                    <a:pt x="766" y="243"/>
                  </a:lnTo>
                  <a:lnTo>
                    <a:pt x="766" y="241"/>
                  </a:lnTo>
                  <a:lnTo>
                    <a:pt x="766" y="238"/>
                  </a:lnTo>
                  <a:lnTo>
                    <a:pt x="768" y="238"/>
                  </a:lnTo>
                  <a:lnTo>
                    <a:pt x="771" y="236"/>
                  </a:lnTo>
                  <a:lnTo>
                    <a:pt x="771" y="236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71" y="229"/>
                  </a:lnTo>
                  <a:lnTo>
                    <a:pt x="773" y="227"/>
                  </a:lnTo>
                  <a:lnTo>
                    <a:pt x="773" y="225"/>
                  </a:lnTo>
                  <a:lnTo>
                    <a:pt x="773" y="220"/>
                  </a:lnTo>
                  <a:lnTo>
                    <a:pt x="777" y="214"/>
                  </a:lnTo>
                  <a:lnTo>
                    <a:pt x="777" y="211"/>
                  </a:lnTo>
                  <a:lnTo>
                    <a:pt x="773" y="207"/>
                  </a:lnTo>
                  <a:lnTo>
                    <a:pt x="773" y="204"/>
                  </a:lnTo>
                  <a:lnTo>
                    <a:pt x="773" y="198"/>
                  </a:lnTo>
                  <a:lnTo>
                    <a:pt x="777" y="193"/>
                  </a:lnTo>
                  <a:lnTo>
                    <a:pt x="777" y="189"/>
                  </a:lnTo>
                  <a:lnTo>
                    <a:pt x="777" y="189"/>
                  </a:lnTo>
                  <a:lnTo>
                    <a:pt x="780" y="189"/>
                  </a:lnTo>
                  <a:lnTo>
                    <a:pt x="782" y="184"/>
                  </a:lnTo>
                  <a:lnTo>
                    <a:pt x="782" y="182"/>
                  </a:lnTo>
                  <a:lnTo>
                    <a:pt x="786" y="177"/>
                  </a:lnTo>
                  <a:lnTo>
                    <a:pt x="789" y="173"/>
                  </a:lnTo>
                  <a:lnTo>
                    <a:pt x="791" y="173"/>
                  </a:lnTo>
                  <a:lnTo>
                    <a:pt x="791" y="173"/>
                  </a:lnTo>
                  <a:lnTo>
                    <a:pt x="789" y="173"/>
                  </a:lnTo>
                  <a:lnTo>
                    <a:pt x="789" y="170"/>
                  </a:lnTo>
                  <a:lnTo>
                    <a:pt x="789" y="168"/>
                  </a:lnTo>
                  <a:lnTo>
                    <a:pt x="791" y="164"/>
                  </a:lnTo>
                  <a:lnTo>
                    <a:pt x="793" y="164"/>
                  </a:lnTo>
                  <a:lnTo>
                    <a:pt x="796" y="164"/>
                  </a:lnTo>
                  <a:lnTo>
                    <a:pt x="796" y="161"/>
                  </a:lnTo>
                  <a:lnTo>
                    <a:pt x="796" y="161"/>
                  </a:lnTo>
                  <a:lnTo>
                    <a:pt x="796" y="164"/>
                  </a:lnTo>
                  <a:lnTo>
                    <a:pt x="796" y="161"/>
                  </a:lnTo>
                  <a:lnTo>
                    <a:pt x="796" y="161"/>
                  </a:lnTo>
                  <a:lnTo>
                    <a:pt x="798" y="161"/>
                  </a:lnTo>
                  <a:lnTo>
                    <a:pt x="798" y="161"/>
                  </a:lnTo>
                  <a:lnTo>
                    <a:pt x="796" y="161"/>
                  </a:lnTo>
                  <a:lnTo>
                    <a:pt x="796" y="159"/>
                  </a:lnTo>
                  <a:lnTo>
                    <a:pt x="796" y="159"/>
                  </a:lnTo>
                  <a:lnTo>
                    <a:pt x="796" y="159"/>
                  </a:lnTo>
                  <a:lnTo>
                    <a:pt x="796" y="159"/>
                  </a:lnTo>
                  <a:lnTo>
                    <a:pt x="796" y="157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800" y="150"/>
                  </a:lnTo>
                  <a:lnTo>
                    <a:pt x="800" y="150"/>
                  </a:lnTo>
                  <a:lnTo>
                    <a:pt x="800" y="150"/>
                  </a:lnTo>
                  <a:lnTo>
                    <a:pt x="800" y="150"/>
                  </a:lnTo>
                  <a:lnTo>
                    <a:pt x="805" y="143"/>
                  </a:lnTo>
                  <a:lnTo>
                    <a:pt x="807" y="141"/>
                  </a:lnTo>
                  <a:lnTo>
                    <a:pt x="809" y="139"/>
                  </a:lnTo>
                  <a:lnTo>
                    <a:pt x="807" y="139"/>
                  </a:lnTo>
                  <a:lnTo>
                    <a:pt x="807" y="136"/>
                  </a:lnTo>
                  <a:lnTo>
                    <a:pt x="809" y="132"/>
                  </a:lnTo>
                  <a:lnTo>
                    <a:pt x="811" y="130"/>
                  </a:lnTo>
                  <a:lnTo>
                    <a:pt x="811" y="130"/>
                  </a:lnTo>
                  <a:lnTo>
                    <a:pt x="814" y="127"/>
                  </a:lnTo>
                  <a:lnTo>
                    <a:pt x="816" y="123"/>
                  </a:lnTo>
                  <a:lnTo>
                    <a:pt x="816" y="123"/>
                  </a:lnTo>
                  <a:lnTo>
                    <a:pt x="816" y="121"/>
                  </a:lnTo>
                  <a:lnTo>
                    <a:pt x="823" y="114"/>
                  </a:lnTo>
                  <a:lnTo>
                    <a:pt x="825" y="109"/>
                  </a:lnTo>
                  <a:lnTo>
                    <a:pt x="832" y="100"/>
                  </a:lnTo>
                  <a:lnTo>
                    <a:pt x="832" y="98"/>
                  </a:lnTo>
                  <a:lnTo>
                    <a:pt x="834" y="93"/>
                  </a:lnTo>
                  <a:lnTo>
                    <a:pt x="841" y="89"/>
                  </a:lnTo>
                  <a:lnTo>
                    <a:pt x="841" y="87"/>
                  </a:lnTo>
                  <a:lnTo>
                    <a:pt x="841" y="84"/>
                  </a:lnTo>
                  <a:lnTo>
                    <a:pt x="843" y="82"/>
                  </a:lnTo>
                  <a:lnTo>
                    <a:pt x="845" y="77"/>
                  </a:lnTo>
                  <a:lnTo>
                    <a:pt x="845" y="75"/>
                  </a:lnTo>
                  <a:lnTo>
                    <a:pt x="848" y="68"/>
                  </a:lnTo>
                  <a:lnTo>
                    <a:pt x="852" y="57"/>
                  </a:lnTo>
                  <a:lnTo>
                    <a:pt x="854" y="50"/>
                  </a:lnTo>
                  <a:lnTo>
                    <a:pt x="859" y="43"/>
                  </a:lnTo>
                  <a:lnTo>
                    <a:pt x="864" y="39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59" y="37"/>
                  </a:lnTo>
                  <a:lnTo>
                    <a:pt x="861" y="37"/>
                  </a:lnTo>
                  <a:lnTo>
                    <a:pt x="861" y="37"/>
                  </a:lnTo>
                  <a:lnTo>
                    <a:pt x="861" y="39"/>
                  </a:lnTo>
                  <a:lnTo>
                    <a:pt x="864" y="39"/>
                  </a:lnTo>
                  <a:lnTo>
                    <a:pt x="861" y="39"/>
                  </a:lnTo>
                  <a:lnTo>
                    <a:pt x="861" y="39"/>
                  </a:lnTo>
                  <a:lnTo>
                    <a:pt x="859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7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61" y="30"/>
                  </a:lnTo>
                  <a:lnTo>
                    <a:pt x="861" y="28"/>
                  </a:lnTo>
                  <a:lnTo>
                    <a:pt x="861" y="23"/>
                  </a:lnTo>
                  <a:lnTo>
                    <a:pt x="864" y="21"/>
                  </a:lnTo>
                  <a:lnTo>
                    <a:pt x="864" y="19"/>
                  </a:lnTo>
                  <a:lnTo>
                    <a:pt x="866" y="16"/>
                  </a:lnTo>
                  <a:lnTo>
                    <a:pt x="870" y="14"/>
                  </a:lnTo>
                  <a:lnTo>
                    <a:pt x="879" y="12"/>
                  </a:lnTo>
                  <a:lnTo>
                    <a:pt x="882" y="12"/>
                  </a:lnTo>
                  <a:lnTo>
                    <a:pt x="884" y="12"/>
                  </a:lnTo>
                  <a:lnTo>
                    <a:pt x="884" y="9"/>
                  </a:lnTo>
                  <a:lnTo>
                    <a:pt x="879" y="7"/>
                  </a:lnTo>
                  <a:lnTo>
                    <a:pt x="875" y="9"/>
                  </a:lnTo>
                  <a:lnTo>
                    <a:pt x="870" y="9"/>
                  </a:lnTo>
                  <a:lnTo>
                    <a:pt x="868" y="7"/>
                  </a:lnTo>
                  <a:lnTo>
                    <a:pt x="864" y="5"/>
                  </a:lnTo>
                  <a:lnTo>
                    <a:pt x="857" y="0"/>
                  </a:lnTo>
                  <a:lnTo>
                    <a:pt x="852" y="0"/>
                  </a:lnTo>
                  <a:lnTo>
                    <a:pt x="848" y="3"/>
                  </a:lnTo>
                  <a:lnTo>
                    <a:pt x="845" y="3"/>
                  </a:lnTo>
                  <a:lnTo>
                    <a:pt x="827" y="21"/>
                  </a:lnTo>
                  <a:lnTo>
                    <a:pt x="820" y="23"/>
                  </a:lnTo>
                  <a:lnTo>
                    <a:pt x="820" y="23"/>
                  </a:lnTo>
                  <a:lnTo>
                    <a:pt x="814" y="28"/>
                  </a:lnTo>
                  <a:lnTo>
                    <a:pt x="807" y="30"/>
                  </a:lnTo>
                  <a:lnTo>
                    <a:pt x="802" y="32"/>
                  </a:lnTo>
                  <a:lnTo>
                    <a:pt x="802" y="32"/>
                  </a:lnTo>
                  <a:lnTo>
                    <a:pt x="798" y="34"/>
                  </a:lnTo>
                  <a:lnTo>
                    <a:pt x="798" y="34"/>
                  </a:lnTo>
                  <a:lnTo>
                    <a:pt x="796" y="34"/>
                  </a:lnTo>
                  <a:lnTo>
                    <a:pt x="793" y="34"/>
                  </a:lnTo>
                  <a:lnTo>
                    <a:pt x="789" y="37"/>
                  </a:lnTo>
                  <a:lnTo>
                    <a:pt x="786" y="39"/>
                  </a:lnTo>
                  <a:lnTo>
                    <a:pt x="784" y="39"/>
                  </a:lnTo>
                  <a:lnTo>
                    <a:pt x="780" y="39"/>
                  </a:lnTo>
                  <a:lnTo>
                    <a:pt x="775" y="39"/>
                  </a:lnTo>
                  <a:lnTo>
                    <a:pt x="773" y="37"/>
                  </a:lnTo>
                  <a:lnTo>
                    <a:pt x="771" y="34"/>
                  </a:lnTo>
                  <a:lnTo>
                    <a:pt x="771" y="34"/>
                  </a:lnTo>
                  <a:lnTo>
                    <a:pt x="773" y="34"/>
                  </a:lnTo>
                  <a:lnTo>
                    <a:pt x="771" y="34"/>
                  </a:lnTo>
                  <a:lnTo>
                    <a:pt x="771" y="32"/>
                  </a:lnTo>
                  <a:lnTo>
                    <a:pt x="773" y="30"/>
                  </a:lnTo>
                  <a:lnTo>
                    <a:pt x="773" y="28"/>
                  </a:lnTo>
                  <a:lnTo>
                    <a:pt x="775" y="25"/>
                  </a:lnTo>
                  <a:lnTo>
                    <a:pt x="773" y="23"/>
                  </a:lnTo>
                  <a:lnTo>
                    <a:pt x="773" y="23"/>
                  </a:lnTo>
                  <a:lnTo>
                    <a:pt x="773" y="21"/>
                  </a:lnTo>
                  <a:lnTo>
                    <a:pt x="773" y="21"/>
                  </a:lnTo>
                  <a:lnTo>
                    <a:pt x="771" y="21"/>
                  </a:lnTo>
                  <a:lnTo>
                    <a:pt x="771" y="19"/>
                  </a:lnTo>
                  <a:lnTo>
                    <a:pt x="771" y="19"/>
                  </a:lnTo>
                  <a:lnTo>
                    <a:pt x="771" y="19"/>
                  </a:lnTo>
                  <a:lnTo>
                    <a:pt x="771" y="19"/>
                  </a:lnTo>
                  <a:lnTo>
                    <a:pt x="771" y="16"/>
                  </a:lnTo>
                  <a:lnTo>
                    <a:pt x="768" y="16"/>
                  </a:lnTo>
                  <a:lnTo>
                    <a:pt x="768" y="16"/>
                  </a:lnTo>
                  <a:lnTo>
                    <a:pt x="766" y="16"/>
                  </a:lnTo>
                  <a:lnTo>
                    <a:pt x="766" y="16"/>
                  </a:lnTo>
                  <a:lnTo>
                    <a:pt x="766" y="19"/>
                  </a:lnTo>
                  <a:lnTo>
                    <a:pt x="766" y="19"/>
                  </a:lnTo>
                  <a:lnTo>
                    <a:pt x="768" y="19"/>
                  </a:lnTo>
                  <a:lnTo>
                    <a:pt x="768" y="23"/>
                  </a:lnTo>
                  <a:lnTo>
                    <a:pt x="768" y="23"/>
                  </a:lnTo>
                  <a:lnTo>
                    <a:pt x="768" y="23"/>
                  </a:lnTo>
                  <a:lnTo>
                    <a:pt x="768" y="23"/>
                  </a:lnTo>
                  <a:lnTo>
                    <a:pt x="768" y="25"/>
                  </a:lnTo>
                  <a:lnTo>
                    <a:pt x="771" y="25"/>
                  </a:lnTo>
                  <a:lnTo>
                    <a:pt x="771" y="25"/>
                  </a:lnTo>
                  <a:lnTo>
                    <a:pt x="766" y="39"/>
                  </a:lnTo>
                  <a:lnTo>
                    <a:pt x="766" y="43"/>
                  </a:lnTo>
                  <a:lnTo>
                    <a:pt x="764" y="48"/>
                  </a:lnTo>
                  <a:lnTo>
                    <a:pt x="757" y="55"/>
                  </a:lnTo>
                  <a:lnTo>
                    <a:pt x="755" y="57"/>
                  </a:lnTo>
                  <a:lnTo>
                    <a:pt x="752" y="59"/>
                  </a:lnTo>
                  <a:lnTo>
                    <a:pt x="748" y="62"/>
                  </a:lnTo>
                  <a:lnTo>
                    <a:pt x="741" y="66"/>
                  </a:lnTo>
                  <a:lnTo>
                    <a:pt x="739" y="68"/>
                  </a:lnTo>
                  <a:lnTo>
                    <a:pt x="734" y="71"/>
                  </a:lnTo>
                  <a:lnTo>
                    <a:pt x="730" y="73"/>
                  </a:lnTo>
                  <a:lnTo>
                    <a:pt x="727" y="71"/>
                  </a:lnTo>
                  <a:lnTo>
                    <a:pt x="725" y="71"/>
                  </a:lnTo>
                  <a:lnTo>
                    <a:pt x="723" y="71"/>
                  </a:lnTo>
                  <a:lnTo>
                    <a:pt x="723" y="68"/>
                  </a:lnTo>
                  <a:lnTo>
                    <a:pt x="721" y="66"/>
                  </a:lnTo>
                  <a:lnTo>
                    <a:pt x="723" y="66"/>
                  </a:lnTo>
                  <a:lnTo>
                    <a:pt x="718" y="64"/>
                  </a:lnTo>
                  <a:lnTo>
                    <a:pt x="718" y="64"/>
                  </a:lnTo>
                  <a:lnTo>
                    <a:pt x="721" y="64"/>
                  </a:lnTo>
                  <a:lnTo>
                    <a:pt x="721" y="64"/>
                  </a:lnTo>
                  <a:lnTo>
                    <a:pt x="718" y="62"/>
                  </a:lnTo>
                  <a:lnTo>
                    <a:pt x="714" y="62"/>
                  </a:lnTo>
                  <a:lnTo>
                    <a:pt x="709" y="64"/>
                  </a:lnTo>
                  <a:lnTo>
                    <a:pt x="707" y="64"/>
                  </a:lnTo>
                  <a:lnTo>
                    <a:pt x="705" y="62"/>
                  </a:lnTo>
                  <a:lnTo>
                    <a:pt x="703" y="64"/>
                  </a:lnTo>
                  <a:lnTo>
                    <a:pt x="700" y="64"/>
                  </a:lnTo>
                  <a:lnTo>
                    <a:pt x="698" y="62"/>
                  </a:lnTo>
                  <a:lnTo>
                    <a:pt x="696" y="62"/>
                  </a:lnTo>
                  <a:lnTo>
                    <a:pt x="691" y="57"/>
                  </a:lnTo>
                  <a:lnTo>
                    <a:pt x="691" y="55"/>
                  </a:lnTo>
                  <a:lnTo>
                    <a:pt x="689" y="55"/>
                  </a:lnTo>
                  <a:lnTo>
                    <a:pt x="687" y="53"/>
                  </a:lnTo>
                  <a:lnTo>
                    <a:pt x="687" y="53"/>
                  </a:lnTo>
                  <a:lnTo>
                    <a:pt x="684" y="50"/>
                  </a:lnTo>
                  <a:lnTo>
                    <a:pt x="682" y="50"/>
                  </a:lnTo>
                  <a:lnTo>
                    <a:pt x="678" y="53"/>
                  </a:lnTo>
                  <a:lnTo>
                    <a:pt x="675" y="57"/>
                  </a:lnTo>
                  <a:lnTo>
                    <a:pt x="675" y="57"/>
                  </a:lnTo>
                  <a:lnTo>
                    <a:pt x="669" y="59"/>
                  </a:lnTo>
                  <a:lnTo>
                    <a:pt x="666" y="59"/>
                  </a:lnTo>
                  <a:lnTo>
                    <a:pt x="664" y="62"/>
                  </a:lnTo>
                  <a:lnTo>
                    <a:pt x="659" y="62"/>
                  </a:lnTo>
                  <a:lnTo>
                    <a:pt x="653" y="64"/>
                  </a:lnTo>
                  <a:lnTo>
                    <a:pt x="650" y="64"/>
                  </a:lnTo>
                  <a:lnTo>
                    <a:pt x="648" y="66"/>
                  </a:lnTo>
                  <a:lnTo>
                    <a:pt x="646" y="66"/>
                  </a:lnTo>
                  <a:lnTo>
                    <a:pt x="646" y="66"/>
                  </a:lnTo>
                  <a:lnTo>
                    <a:pt x="641" y="66"/>
                  </a:lnTo>
                  <a:lnTo>
                    <a:pt x="637" y="62"/>
                  </a:lnTo>
                  <a:lnTo>
                    <a:pt x="628" y="73"/>
                  </a:lnTo>
                  <a:lnTo>
                    <a:pt x="625" y="75"/>
                  </a:lnTo>
                  <a:lnTo>
                    <a:pt x="621" y="84"/>
                  </a:lnTo>
                  <a:lnTo>
                    <a:pt x="616" y="89"/>
                  </a:lnTo>
                  <a:lnTo>
                    <a:pt x="614" y="89"/>
                  </a:lnTo>
                  <a:lnTo>
                    <a:pt x="612" y="91"/>
                  </a:lnTo>
                  <a:lnTo>
                    <a:pt x="610" y="96"/>
                  </a:lnTo>
                  <a:lnTo>
                    <a:pt x="605" y="98"/>
                  </a:lnTo>
                  <a:lnTo>
                    <a:pt x="605" y="98"/>
                  </a:lnTo>
                  <a:lnTo>
                    <a:pt x="601" y="98"/>
                  </a:lnTo>
                  <a:lnTo>
                    <a:pt x="601" y="98"/>
                  </a:lnTo>
                  <a:lnTo>
                    <a:pt x="596" y="100"/>
                  </a:lnTo>
                  <a:lnTo>
                    <a:pt x="594" y="102"/>
                  </a:lnTo>
                  <a:lnTo>
                    <a:pt x="591" y="102"/>
                  </a:lnTo>
                  <a:lnTo>
                    <a:pt x="585" y="102"/>
                  </a:lnTo>
                  <a:lnTo>
                    <a:pt x="585" y="102"/>
                  </a:lnTo>
                  <a:lnTo>
                    <a:pt x="580" y="107"/>
                  </a:lnTo>
                  <a:lnTo>
                    <a:pt x="578" y="109"/>
                  </a:lnTo>
                  <a:lnTo>
                    <a:pt x="569" y="111"/>
                  </a:lnTo>
                  <a:lnTo>
                    <a:pt x="566" y="111"/>
                  </a:lnTo>
                  <a:lnTo>
                    <a:pt x="562" y="114"/>
                  </a:lnTo>
                  <a:lnTo>
                    <a:pt x="562" y="114"/>
                  </a:lnTo>
                  <a:lnTo>
                    <a:pt x="557" y="114"/>
                  </a:lnTo>
                  <a:lnTo>
                    <a:pt x="555" y="114"/>
                  </a:lnTo>
                  <a:lnTo>
                    <a:pt x="555" y="111"/>
                  </a:lnTo>
                  <a:lnTo>
                    <a:pt x="551" y="111"/>
                  </a:lnTo>
                  <a:lnTo>
                    <a:pt x="544" y="116"/>
                  </a:lnTo>
                  <a:lnTo>
                    <a:pt x="539" y="118"/>
                  </a:lnTo>
                  <a:lnTo>
                    <a:pt x="537" y="121"/>
                  </a:lnTo>
                  <a:lnTo>
                    <a:pt x="535" y="121"/>
                  </a:lnTo>
                  <a:lnTo>
                    <a:pt x="532" y="121"/>
                  </a:lnTo>
                  <a:lnTo>
                    <a:pt x="530" y="121"/>
                  </a:lnTo>
                  <a:lnTo>
                    <a:pt x="526" y="121"/>
                  </a:lnTo>
                  <a:lnTo>
                    <a:pt x="523" y="123"/>
                  </a:lnTo>
                  <a:lnTo>
                    <a:pt x="519" y="125"/>
                  </a:lnTo>
                  <a:lnTo>
                    <a:pt x="517" y="125"/>
                  </a:lnTo>
                  <a:lnTo>
                    <a:pt x="514" y="125"/>
                  </a:lnTo>
                  <a:lnTo>
                    <a:pt x="512" y="125"/>
                  </a:lnTo>
                  <a:lnTo>
                    <a:pt x="508" y="123"/>
                  </a:lnTo>
                  <a:lnTo>
                    <a:pt x="503" y="125"/>
                  </a:lnTo>
                  <a:lnTo>
                    <a:pt x="503" y="125"/>
                  </a:lnTo>
                  <a:lnTo>
                    <a:pt x="496" y="125"/>
                  </a:lnTo>
                  <a:lnTo>
                    <a:pt x="492" y="123"/>
                  </a:lnTo>
                  <a:lnTo>
                    <a:pt x="487" y="123"/>
                  </a:lnTo>
                  <a:lnTo>
                    <a:pt x="483" y="123"/>
                  </a:lnTo>
                  <a:lnTo>
                    <a:pt x="483" y="123"/>
                  </a:lnTo>
                  <a:lnTo>
                    <a:pt x="480" y="123"/>
                  </a:lnTo>
                  <a:lnTo>
                    <a:pt x="476" y="121"/>
                  </a:lnTo>
                  <a:lnTo>
                    <a:pt x="474" y="121"/>
                  </a:lnTo>
                  <a:lnTo>
                    <a:pt x="474" y="118"/>
                  </a:lnTo>
                  <a:lnTo>
                    <a:pt x="474" y="121"/>
                  </a:lnTo>
                  <a:lnTo>
                    <a:pt x="474" y="121"/>
                  </a:lnTo>
                  <a:lnTo>
                    <a:pt x="471" y="121"/>
                  </a:lnTo>
                  <a:lnTo>
                    <a:pt x="469" y="123"/>
                  </a:lnTo>
                  <a:lnTo>
                    <a:pt x="462" y="125"/>
                  </a:lnTo>
                  <a:lnTo>
                    <a:pt x="462" y="125"/>
                  </a:lnTo>
                  <a:lnTo>
                    <a:pt x="458" y="123"/>
                  </a:lnTo>
                  <a:lnTo>
                    <a:pt x="455" y="125"/>
                  </a:lnTo>
                  <a:lnTo>
                    <a:pt x="451" y="125"/>
                  </a:lnTo>
                  <a:lnTo>
                    <a:pt x="449" y="123"/>
                  </a:lnTo>
                  <a:lnTo>
                    <a:pt x="444" y="121"/>
                  </a:lnTo>
                  <a:lnTo>
                    <a:pt x="444" y="121"/>
                  </a:lnTo>
                  <a:lnTo>
                    <a:pt x="444" y="118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0" y="116"/>
                  </a:lnTo>
                  <a:lnTo>
                    <a:pt x="437" y="118"/>
                  </a:lnTo>
                  <a:lnTo>
                    <a:pt x="437" y="118"/>
                  </a:lnTo>
                  <a:lnTo>
                    <a:pt x="435" y="121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0" y="123"/>
                  </a:lnTo>
                  <a:lnTo>
                    <a:pt x="428" y="121"/>
                  </a:lnTo>
                  <a:lnTo>
                    <a:pt x="428" y="123"/>
                  </a:lnTo>
                  <a:lnTo>
                    <a:pt x="428" y="123"/>
                  </a:lnTo>
                  <a:lnTo>
                    <a:pt x="426" y="123"/>
                  </a:lnTo>
                  <a:lnTo>
                    <a:pt x="424" y="121"/>
                  </a:lnTo>
                  <a:lnTo>
                    <a:pt x="424" y="121"/>
                  </a:lnTo>
                  <a:lnTo>
                    <a:pt x="424" y="121"/>
                  </a:lnTo>
                  <a:lnTo>
                    <a:pt x="424" y="123"/>
                  </a:lnTo>
                  <a:lnTo>
                    <a:pt x="421" y="123"/>
                  </a:lnTo>
                  <a:lnTo>
                    <a:pt x="419" y="123"/>
                  </a:lnTo>
                  <a:lnTo>
                    <a:pt x="415" y="125"/>
                  </a:lnTo>
                  <a:lnTo>
                    <a:pt x="408" y="130"/>
                  </a:lnTo>
                  <a:lnTo>
                    <a:pt x="401" y="134"/>
                  </a:lnTo>
                  <a:lnTo>
                    <a:pt x="392" y="139"/>
                  </a:lnTo>
                  <a:lnTo>
                    <a:pt x="387" y="141"/>
                  </a:lnTo>
                  <a:lnTo>
                    <a:pt x="385" y="141"/>
                  </a:lnTo>
                  <a:lnTo>
                    <a:pt x="376" y="143"/>
                  </a:lnTo>
                  <a:lnTo>
                    <a:pt x="369" y="146"/>
                  </a:lnTo>
                  <a:lnTo>
                    <a:pt x="365" y="146"/>
                  </a:lnTo>
                  <a:lnTo>
                    <a:pt x="362" y="146"/>
                  </a:lnTo>
                  <a:lnTo>
                    <a:pt x="360" y="146"/>
                  </a:lnTo>
                  <a:lnTo>
                    <a:pt x="356" y="146"/>
                  </a:lnTo>
                  <a:lnTo>
                    <a:pt x="353" y="143"/>
                  </a:lnTo>
                  <a:lnTo>
                    <a:pt x="351" y="141"/>
                  </a:lnTo>
                  <a:lnTo>
                    <a:pt x="353" y="139"/>
                  </a:lnTo>
                  <a:lnTo>
                    <a:pt x="356" y="141"/>
                  </a:lnTo>
                  <a:lnTo>
                    <a:pt x="353" y="139"/>
                  </a:lnTo>
                  <a:lnTo>
                    <a:pt x="349" y="139"/>
                  </a:lnTo>
                  <a:lnTo>
                    <a:pt x="347" y="139"/>
                  </a:lnTo>
                  <a:lnTo>
                    <a:pt x="344" y="139"/>
                  </a:lnTo>
                  <a:lnTo>
                    <a:pt x="342" y="139"/>
                  </a:lnTo>
                  <a:lnTo>
                    <a:pt x="340" y="139"/>
                  </a:lnTo>
                  <a:lnTo>
                    <a:pt x="337" y="139"/>
                  </a:lnTo>
                  <a:lnTo>
                    <a:pt x="337" y="139"/>
                  </a:lnTo>
                  <a:lnTo>
                    <a:pt x="333" y="134"/>
                  </a:lnTo>
                  <a:lnTo>
                    <a:pt x="328" y="134"/>
                  </a:lnTo>
                  <a:lnTo>
                    <a:pt x="326" y="132"/>
                  </a:lnTo>
                  <a:lnTo>
                    <a:pt x="326" y="132"/>
                  </a:lnTo>
                  <a:lnTo>
                    <a:pt x="324" y="130"/>
                  </a:lnTo>
                  <a:lnTo>
                    <a:pt x="322" y="130"/>
                  </a:lnTo>
                  <a:lnTo>
                    <a:pt x="322" y="130"/>
                  </a:lnTo>
                  <a:lnTo>
                    <a:pt x="322" y="127"/>
                  </a:lnTo>
                  <a:lnTo>
                    <a:pt x="322" y="127"/>
                  </a:lnTo>
                  <a:lnTo>
                    <a:pt x="319" y="127"/>
                  </a:lnTo>
                  <a:lnTo>
                    <a:pt x="317" y="127"/>
                  </a:lnTo>
                  <a:lnTo>
                    <a:pt x="317" y="127"/>
                  </a:lnTo>
                  <a:lnTo>
                    <a:pt x="313" y="125"/>
                  </a:lnTo>
                  <a:lnTo>
                    <a:pt x="308" y="121"/>
                  </a:lnTo>
                  <a:lnTo>
                    <a:pt x="306" y="118"/>
                  </a:lnTo>
                  <a:lnTo>
                    <a:pt x="303" y="116"/>
                  </a:lnTo>
                  <a:lnTo>
                    <a:pt x="303" y="114"/>
                  </a:lnTo>
                  <a:lnTo>
                    <a:pt x="306" y="111"/>
                  </a:lnTo>
                  <a:lnTo>
                    <a:pt x="306" y="111"/>
                  </a:lnTo>
                  <a:lnTo>
                    <a:pt x="303" y="109"/>
                  </a:lnTo>
                  <a:lnTo>
                    <a:pt x="303" y="109"/>
                  </a:lnTo>
                  <a:lnTo>
                    <a:pt x="303" y="107"/>
                  </a:lnTo>
                  <a:lnTo>
                    <a:pt x="303" y="105"/>
                  </a:lnTo>
                  <a:lnTo>
                    <a:pt x="303" y="105"/>
                  </a:lnTo>
                  <a:lnTo>
                    <a:pt x="301" y="102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299" y="98"/>
                  </a:lnTo>
                  <a:lnTo>
                    <a:pt x="294" y="98"/>
                  </a:lnTo>
                  <a:lnTo>
                    <a:pt x="294" y="98"/>
                  </a:lnTo>
                  <a:lnTo>
                    <a:pt x="294" y="98"/>
                  </a:lnTo>
                  <a:lnTo>
                    <a:pt x="294" y="102"/>
                  </a:lnTo>
                  <a:lnTo>
                    <a:pt x="294" y="100"/>
                  </a:lnTo>
                  <a:lnTo>
                    <a:pt x="292" y="102"/>
                  </a:lnTo>
                  <a:lnTo>
                    <a:pt x="290" y="105"/>
                  </a:lnTo>
                  <a:lnTo>
                    <a:pt x="288" y="105"/>
                  </a:lnTo>
                  <a:lnTo>
                    <a:pt x="285" y="105"/>
                  </a:lnTo>
                  <a:lnTo>
                    <a:pt x="281" y="107"/>
                  </a:lnTo>
                  <a:lnTo>
                    <a:pt x="279" y="107"/>
                  </a:lnTo>
                  <a:lnTo>
                    <a:pt x="274" y="107"/>
                  </a:lnTo>
                  <a:lnTo>
                    <a:pt x="274" y="107"/>
                  </a:lnTo>
                  <a:lnTo>
                    <a:pt x="267" y="105"/>
                  </a:lnTo>
                  <a:lnTo>
                    <a:pt x="260" y="102"/>
                  </a:lnTo>
                  <a:lnTo>
                    <a:pt x="260" y="100"/>
                  </a:lnTo>
                  <a:lnTo>
                    <a:pt x="258" y="100"/>
                  </a:lnTo>
                  <a:lnTo>
                    <a:pt x="258" y="98"/>
                  </a:lnTo>
                  <a:lnTo>
                    <a:pt x="258" y="98"/>
                  </a:lnTo>
                  <a:lnTo>
                    <a:pt x="258" y="98"/>
                  </a:lnTo>
                  <a:lnTo>
                    <a:pt x="256" y="100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6"/>
                  </a:lnTo>
                  <a:lnTo>
                    <a:pt x="256" y="96"/>
                  </a:lnTo>
                  <a:lnTo>
                    <a:pt x="254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8" y="93"/>
                  </a:lnTo>
                  <a:lnTo>
                    <a:pt x="256" y="96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1"/>
                  </a:lnTo>
                  <a:lnTo>
                    <a:pt x="256" y="91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6" y="87"/>
                  </a:lnTo>
                  <a:lnTo>
                    <a:pt x="256" y="84"/>
                  </a:lnTo>
                  <a:lnTo>
                    <a:pt x="256" y="82"/>
                  </a:lnTo>
                  <a:lnTo>
                    <a:pt x="256" y="82"/>
                  </a:lnTo>
                  <a:lnTo>
                    <a:pt x="254" y="77"/>
                  </a:lnTo>
                  <a:lnTo>
                    <a:pt x="251" y="73"/>
                  </a:lnTo>
                  <a:lnTo>
                    <a:pt x="249" y="75"/>
                  </a:lnTo>
                  <a:lnTo>
                    <a:pt x="247" y="73"/>
                  </a:lnTo>
                  <a:lnTo>
                    <a:pt x="245" y="73"/>
                  </a:lnTo>
                  <a:lnTo>
                    <a:pt x="245" y="71"/>
                  </a:lnTo>
                  <a:lnTo>
                    <a:pt x="242" y="68"/>
                  </a:lnTo>
                  <a:lnTo>
                    <a:pt x="245" y="68"/>
                  </a:lnTo>
                  <a:lnTo>
                    <a:pt x="245" y="68"/>
                  </a:lnTo>
                  <a:lnTo>
                    <a:pt x="245" y="68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0" y="64"/>
                  </a:lnTo>
                  <a:lnTo>
                    <a:pt x="240" y="64"/>
                  </a:lnTo>
                  <a:lnTo>
                    <a:pt x="238" y="64"/>
                  </a:lnTo>
                  <a:lnTo>
                    <a:pt x="235" y="64"/>
                  </a:lnTo>
                  <a:lnTo>
                    <a:pt x="235" y="66"/>
                  </a:lnTo>
                  <a:lnTo>
                    <a:pt x="233" y="68"/>
                  </a:lnTo>
                  <a:lnTo>
                    <a:pt x="231" y="68"/>
                  </a:lnTo>
                  <a:lnTo>
                    <a:pt x="231" y="68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3"/>
                  </a:lnTo>
                  <a:lnTo>
                    <a:pt x="229" y="73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2" y="73"/>
                  </a:lnTo>
                  <a:lnTo>
                    <a:pt x="222" y="71"/>
                  </a:lnTo>
                  <a:lnTo>
                    <a:pt x="220" y="71"/>
                  </a:lnTo>
                  <a:lnTo>
                    <a:pt x="222" y="73"/>
                  </a:lnTo>
                  <a:lnTo>
                    <a:pt x="222" y="75"/>
                  </a:lnTo>
                  <a:lnTo>
                    <a:pt x="220" y="77"/>
                  </a:lnTo>
                  <a:lnTo>
                    <a:pt x="215" y="80"/>
                  </a:lnTo>
                  <a:lnTo>
                    <a:pt x="208" y="84"/>
                  </a:lnTo>
                  <a:lnTo>
                    <a:pt x="201" y="84"/>
                  </a:lnTo>
                  <a:lnTo>
                    <a:pt x="199" y="84"/>
                  </a:lnTo>
                  <a:lnTo>
                    <a:pt x="199" y="77"/>
                  </a:lnTo>
                  <a:lnTo>
                    <a:pt x="195" y="77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0" y="80"/>
                  </a:lnTo>
                  <a:lnTo>
                    <a:pt x="190" y="77"/>
                  </a:lnTo>
                  <a:lnTo>
                    <a:pt x="190" y="77"/>
                  </a:lnTo>
                  <a:lnTo>
                    <a:pt x="190" y="77"/>
                  </a:lnTo>
                  <a:lnTo>
                    <a:pt x="188" y="77"/>
                  </a:lnTo>
                  <a:lnTo>
                    <a:pt x="188" y="77"/>
                  </a:lnTo>
                  <a:lnTo>
                    <a:pt x="183" y="77"/>
                  </a:lnTo>
                  <a:lnTo>
                    <a:pt x="181" y="80"/>
                  </a:lnTo>
                  <a:lnTo>
                    <a:pt x="179" y="80"/>
                  </a:lnTo>
                  <a:lnTo>
                    <a:pt x="176" y="84"/>
                  </a:lnTo>
                  <a:lnTo>
                    <a:pt x="176" y="84"/>
                  </a:lnTo>
                  <a:lnTo>
                    <a:pt x="174" y="84"/>
                  </a:lnTo>
                  <a:lnTo>
                    <a:pt x="174" y="84"/>
                  </a:lnTo>
                  <a:lnTo>
                    <a:pt x="176" y="87"/>
                  </a:lnTo>
                  <a:lnTo>
                    <a:pt x="176" y="89"/>
                  </a:lnTo>
                  <a:lnTo>
                    <a:pt x="176" y="89"/>
                  </a:lnTo>
                  <a:lnTo>
                    <a:pt x="176" y="91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2" y="96"/>
                  </a:lnTo>
                  <a:lnTo>
                    <a:pt x="170" y="96"/>
                  </a:lnTo>
                  <a:lnTo>
                    <a:pt x="170" y="96"/>
                  </a:lnTo>
                  <a:lnTo>
                    <a:pt x="170" y="100"/>
                  </a:lnTo>
                  <a:lnTo>
                    <a:pt x="172" y="100"/>
                  </a:lnTo>
                  <a:lnTo>
                    <a:pt x="174" y="107"/>
                  </a:lnTo>
                  <a:lnTo>
                    <a:pt x="174" y="109"/>
                  </a:lnTo>
                  <a:lnTo>
                    <a:pt x="176" y="111"/>
                  </a:lnTo>
                  <a:lnTo>
                    <a:pt x="176" y="114"/>
                  </a:lnTo>
                  <a:lnTo>
                    <a:pt x="176" y="114"/>
                  </a:lnTo>
                  <a:lnTo>
                    <a:pt x="170" y="121"/>
                  </a:lnTo>
                  <a:lnTo>
                    <a:pt x="167" y="121"/>
                  </a:lnTo>
                  <a:lnTo>
                    <a:pt x="163" y="123"/>
                  </a:lnTo>
                  <a:lnTo>
                    <a:pt x="156" y="127"/>
                  </a:lnTo>
                  <a:lnTo>
                    <a:pt x="156" y="127"/>
                  </a:lnTo>
                  <a:lnTo>
                    <a:pt x="149" y="132"/>
                  </a:lnTo>
                  <a:lnTo>
                    <a:pt x="142" y="134"/>
                  </a:lnTo>
                  <a:lnTo>
                    <a:pt x="131" y="136"/>
                  </a:lnTo>
                  <a:lnTo>
                    <a:pt x="127" y="139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0" y="134"/>
                  </a:lnTo>
                  <a:lnTo>
                    <a:pt x="120" y="132"/>
                  </a:lnTo>
                  <a:lnTo>
                    <a:pt x="120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30"/>
                  </a:lnTo>
                  <a:lnTo>
                    <a:pt x="115" y="130"/>
                  </a:lnTo>
                  <a:lnTo>
                    <a:pt x="115" y="127"/>
                  </a:lnTo>
                  <a:lnTo>
                    <a:pt x="113" y="127"/>
                  </a:lnTo>
                  <a:lnTo>
                    <a:pt x="111" y="127"/>
                  </a:lnTo>
                  <a:lnTo>
                    <a:pt x="111" y="127"/>
                  </a:lnTo>
                  <a:lnTo>
                    <a:pt x="111" y="125"/>
                  </a:lnTo>
                  <a:lnTo>
                    <a:pt x="111" y="125"/>
                  </a:lnTo>
                  <a:lnTo>
                    <a:pt x="108" y="125"/>
                  </a:lnTo>
                  <a:lnTo>
                    <a:pt x="106" y="123"/>
                  </a:lnTo>
                  <a:lnTo>
                    <a:pt x="106" y="121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4" y="118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102" y="114"/>
                  </a:lnTo>
                  <a:lnTo>
                    <a:pt x="99" y="111"/>
                  </a:lnTo>
                  <a:lnTo>
                    <a:pt x="97" y="111"/>
                  </a:lnTo>
                  <a:lnTo>
                    <a:pt x="97" y="109"/>
                  </a:lnTo>
                  <a:lnTo>
                    <a:pt x="97" y="107"/>
                  </a:lnTo>
                  <a:lnTo>
                    <a:pt x="95" y="105"/>
                  </a:lnTo>
                  <a:lnTo>
                    <a:pt x="97" y="100"/>
                  </a:lnTo>
                  <a:lnTo>
                    <a:pt x="95" y="100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90" y="96"/>
                  </a:lnTo>
                  <a:lnTo>
                    <a:pt x="90" y="93"/>
                  </a:lnTo>
                  <a:lnTo>
                    <a:pt x="90" y="91"/>
                  </a:lnTo>
                  <a:lnTo>
                    <a:pt x="90" y="89"/>
                  </a:lnTo>
                  <a:lnTo>
                    <a:pt x="90" y="87"/>
                  </a:lnTo>
                  <a:lnTo>
                    <a:pt x="90" y="84"/>
                  </a:lnTo>
                  <a:lnTo>
                    <a:pt x="88" y="84"/>
                  </a:lnTo>
                  <a:lnTo>
                    <a:pt x="86" y="87"/>
                  </a:lnTo>
                  <a:lnTo>
                    <a:pt x="84" y="87"/>
                  </a:lnTo>
                  <a:lnTo>
                    <a:pt x="84" y="87"/>
                  </a:lnTo>
                  <a:lnTo>
                    <a:pt x="81" y="87"/>
                  </a:lnTo>
                  <a:lnTo>
                    <a:pt x="79" y="84"/>
                  </a:lnTo>
                  <a:lnTo>
                    <a:pt x="81" y="82"/>
                  </a:lnTo>
                  <a:lnTo>
                    <a:pt x="79" y="82"/>
                  </a:lnTo>
                  <a:lnTo>
                    <a:pt x="79" y="82"/>
                  </a:lnTo>
                  <a:lnTo>
                    <a:pt x="77" y="84"/>
                  </a:lnTo>
                  <a:lnTo>
                    <a:pt x="74" y="87"/>
                  </a:lnTo>
                  <a:lnTo>
                    <a:pt x="74" y="87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6"/>
                  </a:lnTo>
                  <a:lnTo>
                    <a:pt x="81" y="98"/>
                  </a:lnTo>
                  <a:lnTo>
                    <a:pt x="81" y="100"/>
                  </a:lnTo>
                  <a:lnTo>
                    <a:pt x="79" y="102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77" y="107"/>
                  </a:lnTo>
                  <a:lnTo>
                    <a:pt x="74" y="109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0" y="111"/>
                  </a:lnTo>
                  <a:lnTo>
                    <a:pt x="68" y="111"/>
                  </a:lnTo>
                  <a:lnTo>
                    <a:pt x="68" y="109"/>
                  </a:lnTo>
                  <a:lnTo>
                    <a:pt x="65" y="109"/>
                  </a:lnTo>
                  <a:lnTo>
                    <a:pt x="63" y="109"/>
                  </a:lnTo>
                  <a:lnTo>
                    <a:pt x="61" y="109"/>
                  </a:lnTo>
                  <a:lnTo>
                    <a:pt x="61" y="111"/>
                  </a:lnTo>
                  <a:lnTo>
                    <a:pt x="61" y="114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8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56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52" y="125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45" y="125"/>
                  </a:lnTo>
                  <a:lnTo>
                    <a:pt x="43" y="125"/>
                  </a:lnTo>
                  <a:lnTo>
                    <a:pt x="43" y="127"/>
                  </a:lnTo>
                  <a:lnTo>
                    <a:pt x="43" y="127"/>
                  </a:lnTo>
                  <a:lnTo>
                    <a:pt x="40" y="127"/>
                  </a:lnTo>
                  <a:lnTo>
                    <a:pt x="38" y="125"/>
                  </a:lnTo>
                  <a:lnTo>
                    <a:pt x="34" y="127"/>
                  </a:lnTo>
                  <a:lnTo>
                    <a:pt x="34" y="130"/>
                  </a:lnTo>
                  <a:lnTo>
                    <a:pt x="31" y="132"/>
                  </a:lnTo>
                  <a:lnTo>
                    <a:pt x="31" y="132"/>
                  </a:lnTo>
                  <a:lnTo>
                    <a:pt x="31" y="132"/>
                  </a:lnTo>
                  <a:lnTo>
                    <a:pt x="31" y="134"/>
                  </a:lnTo>
                  <a:lnTo>
                    <a:pt x="29" y="134"/>
                  </a:lnTo>
                  <a:lnTo>
                    <a:pt x="27" y="139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25" y="141"/>
                  </a:lnTo>
                  <a:lnTo>
                    <a:pt x="20" y="146"/>
                  </a:lnTo>
                  <a:lnTo>
                    <a:pt x="20" y="146"/>
                  </a:lnTo>
                  <a:lnTo>
                    <a:pt x="20" y="146"/>
                  </a:lnTo>
                  <a:lnTo>
                    <a:pt x="18" y="146"/>
                  </a:lnTo>
                  <a:lnTo>
                    <a:pt x="18" y="143"/>
                  </a:lnTo>
                  <a:lnTo>
                    <a:pt x="18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20" y="146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22" y="146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0" y="148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20" y="155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18" y="161"/>
                  </a:lnTo>
                  <a:lnTo>
                    <a:pt x="15" y="166"/>
                  </a:lnTo>
                  <a:lnTo>
                    <a:pt x="18" y="166"/>
                  </a:lnTo>
                  <a:lnTo>
                    <a:pt x="15" y="166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3" y="175"/>
                  </a:lnTo>
                  <a:lnTo>
                    <a:pt x="13" y="175"/>
                  </a:lnTo>
                  <a:lnTo>
                    <a:pt x="13" y="175"/>
                  </a:lnTo>
                  <a:lnTo>
                    <a:pt x="11" y="180"/>
                  </a:lnTo>
                  <a:lnTo>
                    <a:pt x="11" y="180"/>
                  </a:lnTo>
                  <a:lnTo>
                    <a:pt x="9" y="184"/>
                  </a:lnTo>
                  <a:lnTo>
                    <a:pt x="9" y="186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9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3" y="191"/>
                  </a:lnTo>
                  <a:lnTo>
                    <a:pt x="13" y="191"/>
                  </a:lnTo>
                  <a:lnTo>
                    <a:pt x="15" y="193"/>
                  </a:lnTo>
                  <a:lnTo>
                    <a:pt x="15" y="195"/>
                  </a:lnTo>
                  <a:lnTo>
                    <a:pt x="13" y="200"/>
                  </a:lnTo>
                  <a:lnTo>
                    <a:pt x="13" y="202"/>
                  </a:lnTo>
                  <a:lnTo>
                    <a:pt x="13" y="204"/>
                  </a:lnTo>
                  <a:lnTo>
                    <a:pt x="11" y="204"/>
                  </a:lnTo>
                  <a:lnTo>
                    <a:pt x="11" y="204"/>
                  </a:lnTo>
                  <a:lnTo>
                    <a:pt x="11" y="207"/>
                  </a:lnTo>
                  <a:lnTo>
                    <a:pt x="11" y="207"/>
                  </a:lnTo>
                  <a:lnTo>
                    <a:pt x="11" y="209"/>
                  </a:lnTo>
                  <a:lnTo>
                    <a:pt x="11" y="211"/>
                  </a:lnTo>
                  <a:lnTo>
                    <a:pt x="11" y="216"/>
                  </a:lnTo>
                  <a:lnTo>
                    <a:pt x="9" y="216"/>
                  </a:lnTo>
                  <a:lnTo>
                    <a:pt x="4" y="216"/>
                  </a:lnTo>
                  <a:lnTo>
                    <a:pt x="4" y="218"/>
                  </a:lnTo>
                  <a:lnTo>
                    <a:pt x="4" y="218"/>
                  </a:lnTo>
                  <a:lnTo>
                    <a:pt x="4" y="216"/>
                  </a:lnTo>
                  <a:lnTo>
                    <a:pt x="2" y="218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2" y="223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2" y="225"/>
                  </a:lnTo>
                  <a:lnTo>
                    <a:pt x="2" y="223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6" y="227"/>
                  </a:lnTo>
                  <a:lnTo>
                    <a:pt x="9" y="232"/>
                  </a:lnTo>
                  <a:lnTo>
                    <a:pt x="11" y="236"/>
                  </a:lnTo>
                  <a:lnTo>
                    <a:pt x="11" y="236"/>
                  </a:lnTo>
                  <a:lnTo>
                    <a:pt x="13" y="238"/>
                  </a:lnTo>
                  <a:lnTo>
                    <a:pt x="13" y="243"/>
                  </a:lnTo>
                  <a:lnTo>
                    <a:pt x="13" y="245"/>
                  </a:lnTo>
                  <a:lnTo>
                    <a:pt x="13" y="248"/>
                  </a:lnTo>
                  <a:lnTo>
                    <a:pt x="13" y="248"/>
                  </a:lnTo>
                  <a:lnTo>
                    <a:pt x="13" y="248"/>
                  </a:lnTo>
                  <a:lnTo>
                    <a:pt x="13" y="248"/>
                  </a:lnTo>
                  <a:lnTo>
                    <a:pt x="13" y="250"/>
                  </a:lnTo>
                  <a:lnTo>
                    <a:pt x="13" y="250"/>
                  </a:lnTo>
                  <a:lnTo>
                    <a:pt x="13" y="252"/>
                  </a:lnTo>
                  <a:lnTo>
                    <a:pt x="15" y="252"/>
                  </a:lnTo>
                  <a:lnTo>
                    <a:pt x="13" y="254"/>
                  </a:lnTo>
                  <a:lnTo>
                    <a:pt x="15" y="254"/>
                  </a:lnTo>
                  <a:lnTo>
                    <a:pt x="15" y="257"/>
                  </a:lnTo>
                  <a:lnTo>
                    <a:pt x="18" y="257"/>
                  </a:lnTo>
                  <a:lnTo>
                    <a:pt x="18" y="259"/>
                  </a:lnTo>
                  <a:lnTo>
                    <a:pt x="20" y="259"/>
                  </a:lnTo>
                  <a:lnTo>
                    <a:pt x="20" y="261"/>
                  </a:lnTo>
                  <a:lnTo>
                    <a:pt x="20" y="261"/>
                  </a:lnTo>
                  <a:lnTo>
                    <a:pt x="22" y="263"/>
                  </a:lnTo>
                  <a:lnTo>
                    <a:pt x="22" y="263"/>
                  </a:lnTo>
                  <a:lnTo>
                    <a:pt x="25" y="266"/>
                  </a:lnTo>
                  <a:lnTo>
                    <a:pt x="25" y="266"/>
                  </a:lnTo>
                  <a:lnTo>
                    <a:pt x="27" y="268"/>
                  </a:lnTo>
                  <a:lnTo>
                    <a:pt x="27" y="268"/>
                  </a:lnTo>
                  <a:lnTo>
                    <a:pt x="31" y="270"/>
                  </a:lnTo>
                  <a:lnTo>
                    <a:pt x="34" y="268"/>
                  </a:lnTo>
                  <a:lnTo>
                    <a:pt x="36" y="268"/>
                  </a:lnTo>
                  <a:lnTo>
                    <a:pt x="40" y="268"/>
                  </a:lnTo>
                  <a:lnTo>
                    <a:pt x="54" y="277"/>
                  </a:lnTo>
                  <a:lnTo>
                    <a:pt x="59" y="286"/>
                  </a:lnTo>
                  <a:lnTo>
                    <a:pt x="63" y="295"/>
                  </a:lnTo>
                  <a:lnTo>
                    <a:pt x="65" y="295"/>
                  </a:lnTo>
                  <a:lnTo>
                    <a:pt x="65" y="295"/>
                  </a:lnTo>
                  <a:lnTo>
                    <a:pt x="65" y="295"/>
                  </a:lnTo>
                  <a:lnTo>
                    <a:pt x="65" y="297"/>
                  </a:lnTo>
                  <a:lnTo>
                    <a:pt x="65" y="297"/>
                  </a:lnTo>
                  <a:lnTo>
                    <a:pt x="68" y="297"/>
                  </a:lnTo>
                  <a:lnTo>
                    <a:pt x="68" y="300"/>
                  </a:lnTo>
                  <a:lnTo>
                    <a:pt x="70" y="300"/>
                  </a:lnTo>
                  <a:lnTo>
                    <a:pt x="70" y="300"/>
                  </a:lnTo>
                  <a:lnTo>
                    <a:pt x="72" y="302"/>
                  </a:lnTo>
                  <a:lnTo>
                    <a:pt x="74" y="302"/>
                  </a:lnTo>
                  <a:lnTo>
                    <a:pt x="86" y="300"/>
                  </a:lnTo>
                  <a:lnTo>
                    <a:pt x="93" y="295"/>
                  </a:lnTo>
                  <a:lnTo>
                    <a:pt x="97" y="295"/>
                  </a:lnTo>
                  <a:lnTo>
                    <a:pt x="102" y="295"/>
                  </a:lnTo>
                  <a:lnTo>
                    <a:pt x="108" y="293"/>
                  </a:lnTo>
                  <a:lnTo>
                    <a:pt x="113" y="293"/>
                  </a:lnTo>
                  <a:lnTo>
                    <a:pt x="120" y="293"/>
                  </a:lnTo>
                  <a:lnTo>
                    <a:pt x="122" y="293"/>
                  </a:lnTo>
                  <a:lnTo>
                    <a:pt x="133" y="295"/>
                  </a:lnTo>
                  <a:lnTo>
                    <a:pt x="136" y="295"/>
                  </a:lnTo>
                  <a:lnTo>
                    <a:pt x="138" y="295"/>
                  </a:lnTo>
                  <a:lnTo>
                    <a:pt x="140" y="293"/>
                  </a:lnTo>
                  <a:lnTo>
                    <a:pt x="142" y="295"/>
                  </a:lnTo>
                  <a:lnTo>
                    <a:pt x="147" y="295"/>
                  </a:lnTo>
                  <a:lnTo>
                    <a:pt x="149" y="297"/>
                  </a:lnTo>
                  <a:lnTo>
                    <a:pt x="154" y="300"/>
                  </a:lnTo>
                  <a:lnTo>
                    <a:pt x="154" y="302"/>
                  </a:lnTo>
                  <a:lnTo>
                    <a:pt x="161" y="307"/>
                  </a:lnTo>
                  <a:lnTo>
                    <a:pt x="167" y="316"/>
                  </a:lnTo>
                  <a:lnTo>
                    <a:pt x="167" y="318"/>
                  </a:lnTo>
                  <a:lnTo>
                    <a:pt x="167" y="320"/>
                  </a:lnTo>
                  <a:lnTo>
                    <a:pt x="170" y="320"/>
                  </a:lnTo>
                  <a:lnTo>
                    <a:pt x="172" y="320"/>
                  </a:lnTo>
                  <a:lnTo>
                    <a:pt x="174" y="320"/>
                  </a:lnTo>
                  <a:lnTo>
                    <a:pt x="176" y="318"/>
                  </a:lnTo>
                  <a:lnTo>
                    <a:pt x="179" y="318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6" y="318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97" y="320"/>
                  </a:lnTo>
                  <a:lnTo>
                    <a:pt x="201" y="320"/>
                  </a:lnTo>
                  <a:lnTo>
                    <a:pt x="201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6" y="318"/>
                  </a:lnTo>
                  <a:lnTo>
                    <a:pt x="210" y="320"/>
                  </a:lnTo>
                  <a:lnTo>
                    <a:pt x="213" y="320"/>
                  </a:lnTo>
                  <a:lnTo>
                    <a:pt x="215" y="325"/>
                  </a:lnTo>
                  <a:lnTo>
                    <a:pt x="217" y="325"/>
                  </a:lnTo>
                  <a:lnTo>
                    <a:pt x="220" y="329"/>
                  </a:lnTo>
                  <a:lnTo>
                    <a:pt x="220" y="329"/>
                  </a:lnTo>
                  <a:lnTo>
                    <a:pt x="222" y="329"/>
                  </a:lnTo>
                  <a:lnTo>
                    <a:pt x="224" y="331"/>
                  </a:lnTo>
                  <a:lnTo>
                    <a:pt x="226" y="334"/>
                  </a:lnTo>
                  <a:lnTo>
                    <a:pt x="231" y="341"/>
                  </a:lnTo>
                  <a:lnTo>
                    <a:pt x="233" y="341"/>
                  </a:lnTo>
                  <a:lnTo>
                    <a:pt x="233" y="341"/>
                  </a:lnTo>
                  <a:lnTo>
                    <a:pt x="235" y="343"/>
                  </a:lnTo>
                  <a:lnTo>
                    <a:pt x="235" y="343"/>
                  </a:lnTo>
                  <a:lnTo>
                    <a:pt x="238" y="345"/>
                  </a:lnTo>
                  <a:lnTo>
                    <a:pt x="240" y="352"/>
                  </a:lnTo>
                  <a:lnTo>
                    <a:pt x="242" y="354"/>
                  </a:lnTo>
                  <a:lnTo>
                    <a:pt x="245" y="354"/>
                  </a:lnTo>
                  <a:lnTo>
                    <a:pt x="247" y="354"/>
                  </a:lnTo>
                  <a:lnTo>
                    <a:pt x="251" y="359"/>
                  </a:lnTo>
                  <a:lnTo>
                    <a:pt x="256" y="363"/>
                  </a:lnTo>
                  <a:lnTo>
                    <a:pt x="260" y="365"/>
                  </a:lnTo>
                  <a:lnTo>
                    <a:pt x="263" y="363"/>
                  </a:lnTo>
                  <a:lnTo>
                    <a:pt x="265" y="365"/>
                  </a:lnTo>
                  <a:lnTo>
                    <a:pt x="267" y="368"/>
                  </a:lnTo>
                  <a:lnTo>
                    <a:pt x="269" y="368"/>
                  </a:lnTo>
                  <a:lnTo>
                    <a:pt x="274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79" y="372"/>
                  </a:lnTo>
                  <a:lnTo>
                    <a:pt x="279" y="375"/>
                  </a:lnTo>
                  <a:lnTo>
                    <a:pt x="283" y="377"/>
                  </a:lnTo>
                  <a:lnTo>
                    <a:pt x="283" y="377"/>
                  </a:lnTo>
                  <a:lnTo>
                    <a:pt x="283" y="379"/>
                  </a:lnTo>
                  <a:lnTo>
                    <a:pt x="285" y="379"/>
                  </a:lnTo>
                  <a:lnTo>
                    <a:pt x="285" y="381"/>
                  </a:lnTo>
                  <a:lnTo>
                    <a:pt x="285" y="381"/>
                  </a:lnTo>
                  <a:lnTo>
                    <a:pt x="290" y="384"/>
                  </a:lnTo>
                  <a:lnTo>
                    <a:pt x="292" y="386"/>
                  </a:lnTo>
                  <a:lnTo>
                    <a:pt x="294" y="386"/>
                  </a:lnTo>
                  <a:lnTo>
                    <a:pt x="294" y="386"/>
                  </a:lnTo>
                  <a:lnTo>
                    <a:pt x="297" y="386"/>
                  </a:lnTo>
                  <a:lnTo>
                    <a:pt x="301" y="388"/>
                  </a:lnTo>
                  <a:lnTo>
                    <a:pt x="301" y="388"/>
                  </a:lnTo>
                  <a:lnTo>
                    <a:pt x="303" y="388"/>
                  </a:lnTo>
                  <a:lnTo>
                    <a:pt x="306" y="388"/>
                  </a:lnTo>
                  <a:lnTo>
                    <a:pt x="308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3" y="388"/>
                  </a:lnTo>
                  <a:lnTo>
                    <a:pt x="315" y="390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5" y="390"/>
                  </a:lnTo>
                  <a:lnTo>
                    <a:pt x="315" y="388"/>
                  </a:lnTo>
                  <a:lnTo>
                    <a:pt x="315" y="388"/>
                  </a:lnTo>
                  <a:lnTo>
                    <a:pt x="317" y="386"/>
                  </a:lnTo>
                  <a:lnTo>
                    <a:pt x="319" y="386"/>
                  </a:lnTo>
                  <a:lnTo>
                    <a:pt x="322" y="388"/>
                  </a:lnTo>
                  <a:lnTo>
                    <a:pt x="324" y="390"/>
                  </a:lnTo>
                  <a:lnTo>
                    <a:pt x="328" y="393"/>
                  </a:lnTo>
                  <a:lnTo>
                    <a:pt x="328" y="395"/>
                  </a:lnTo>
                  <a:lnTo>
                    <a:pt x="333" y="397"/>
                  </a:lnTo>
                  <a:lnTo>
                    <a:pt x="337" y="402"/>
                  </a:lnTo>
                  <a:lnTo>
                    <a:pt x="342" y="404"/>
                  </a:lnTo>
                  <a:lnTo>
                    <a:pt x="342" y="404"/>
                  </a:lnTo>
                  <a:lnTo>
                    <a:pt x="344" y="404"/>
                  </a:lnTo>
                  <a:lnTo>
                    <a:pt x="347" y="406"/>
                  </a:lnTo>
                  <a:lnTo>
                    <a:pt x="349" y="409"/>
                  </a:lnTo>
                  <a:lnTo>
                    <a:pt x="351" y="411"/>
                  </a:lnTo>
                  <a:lnTo>
                    <a:pt x="353" y="415"/>
                  </a:lnTo>
                  <a:lnTo>
                    <a:pt x="353" y="418"/>
                  </a:lnTo>
                  <a:lnTo>
                    <a:pt x="353" y="418"/>
                  </a:lnTo>
                  <a:lnTo>
                    <a:pt x="356" y="418"/>
                  </a:lnTo>
                  <a:lnTo>
                    <a:pt x="358" y="420"/>
                  </a:lnTo>
                  <a:lnTo>
                    <a:pt x="362" y="422"/>
                  </a:lnTo>
                  <a:lnTo>
                    <a:pt x="362" y="422"/>
                  </a:lnTo>
                  <a:lnTo>
                    <a:pt x="367" y="424"/>
                  </a:lnTo>
                  <a:lnTo>
                    <a:pt x="367" y="424"/>
                  </a:lnTo>
                  <a:lnTo>
                    <a:pt x="371" y="424"/>
                  </a:lnTo>
                  <a:lnTo>
                    <a:pt x="374" y="427"/>
                  </a:lnTo>
                  <a:lnTo>
                    <a:pt x="376" y="429"/>
                  </a:lnTo>
                  <a:lnTo>
                    <a:pt x="378" y="431"/>
                  </a:lnTo>
                  <a:lnTo>
                    <a:pt x="378" y="431"/>
                  </a:lnTo>
                  <a:lnTo>
                    <a:pt x="381" y="431"/>
                  </a:lnTo>
                  <a:lnTo>
                    <a:pt x="385" y="434"/>
                  </a:lnTo>
                  <a:lnTo>
                    <a:pt x="387" y="434"/>
                  </a:lnTo>
                  <a:lnTo>
                    <a:pt x="392" y="434"/>
                  </a:lnTo>
                  <a:lnTo>
                    <a:pt x="394" y="434"/>
                  </a:lnTo>
                  <a:lnTo>
                    <a:pt x="396" y="434"/>
                  </a:lnTo>
                  <a:lnTo>
                    <a:pt x="396" y="434"/>
                  </a:lnTo>
                  <a:lnTo>
                    <a:pt x="399" y="434"/>
                  </a:lnTo>
                  <a:lnTo>
                    <a:pt x="401" y="436"/>
                  </a:lnTo>
                  <a:lnTo>
                    <a:pt x="403" y="436"/>
                  </a:lnTo>
                  <a:lnTo>
                    <a:pt x="408" y="438"/>
                  </a:lnTo>
                  <a:lnTo>
                    <a:pt x="410" y="443"/>
                  </a:lnTo>
                  <a:lnTo>
                    <a:pt x="410" y="443"/>
                  </a:lnTo>
                  <a:lnTo>
                    <a:pt x="412" y="445"/>
                  </a:lnTo>
                  <a:lnTo>
                    <a:pt x="412" y="445"/>
                  </a:lnTo>
                  <a:lnTo>
                    <a:pt x="412" y="445"/>
                  </a:lnTo>
                  <a:lnTo>
                    <a:pt x="415" y="447"/>
                  </a:lnTo>
                  <a:lnTo>
                    <a:pt x="415" y="447"/>
                  </a:lnTo>
                  <a:lnTo>
                    <a:pt x="417" y="447"/>
                  </a:lnTo>
                  <a:lnTo>
                    <a:pt x="419" y="447"/>
                  </a:lnTo>
                  <a:lnTo>
                    <a:pt x="421" y="449"/>
                  </a:lnTo>
                  <a:lnTo>
                    <a:pt x="421" y="447"/>
                  </a:lnTo>
                  <a:lnTo>
                    <a:pt x="424" y="449"/>
                  </a:lnTo>
                  <a:lnTo>
                    <a:pt x="428" y="447"/>
                  </a:lnTo>
                  <a:lnTo>
                    <a:pt x="428" y="447"/>
                  </a:lnTo>
                  <a:lnTo>
                    <a:pt x="430" y="447"/>
                  </a:lnTo>
                  <a:lnTo>
                    <a:pt x="430" y="449"/>
                  </a:lnTo>
                  <a:lnTo>
                    <a:pt x="430" y="449"/>
                  </a:lnTo>
                  <a:lnTo>
                    <a:pt x="430" y="449"/>
                  </a:lnTo>
                  <a:lnTo>
                    <a:pt x="433" y="449"/>
                  </a:lnTo>
                  <a:lnTo>
                    <a:pt x="433" y="447"/>
                  </a:lnTo>
                  <a:lnTo>
                    <a:pt x="433" y="447"/>
                  </a:lnTo>
                  <a:lnTo>
                    <a:pt x="433" y="449"/>
                  </a:lnTo>
                  <a:lnTo>
                    <a:pt x="433" y="449"/>
                  </a:lnTo>
                  <a:lnTo>
                    <a:pt x="433" y="449"/>
                  </a:lnTo>
                  <a:lnTo>
                    <a:pt x="433" y="449"/>
                  </a:lnTo>
                  <a:lnTo>
                    <a:pt x="435" y="447"/>
                  </a:lnTo>
                  <a:lnTo>
                    <a:pt x="435" y="449"/>
                  </a:lnTo>
                  <a:lnTo>
                    <a:pt x="435" y="447"/>
                  </a:lnTo>
                  <a:lnTo>
                    <a:pt x="437" y="447"/>
                  </a:lnTo>
                  <a:lnTo>
                    <a:pt x="437" y="445"/>
                  </a:lnTo>
                  <a:lnTo>
                    <a:pt x="437" y="447"/>
                  </a:lnTo>
                  <a:lnTo>
                    <a:pt x="437" y="447"/>
                  </a:lnTo>
                  <a:lnTo>
                    <a:pt x="437" y="445"/>
                  </a:lnTo>
                  <a:lnTo>
                    <a:pt x="440" y="443"/>
                  </a:lnTo>
                  <a:lnTo>
                    <a:pt x="444" y="443"/>
                  </a:lnTo>
                  <a:lnTo>
                    <a:pt x="455" y="443"/>
                  </a:lnTo>
                  <a:lnTo>
                    <a:pt x="460" y="443"/>
                  </a:lnTo>
                  <a:lnTo>
                    <a:pt x="462" y="443"/>
                  </a:lnTo>
                  <a:lnTo>
                    <a:pt x="464" y="443"/>
                  </a:lnTo>
                  <a:lnTo>
                    <a:pt x="464" y="443"/>
                  </a:lnTo>
                  <a:lnTo>
                    <a:pt x="469" y="443"/>
                  </a:lnTo>
                  <a:lnTo>
                    <a:pt x="476" y="443"/>
                  </a:lnTo>
                  <a:lnTo>
                    <a:pt x="483" y="443"/>
                  </a:lnTo>
                  <a:lnTo>
                    <a:pt x="487" y="445"/>
                  </a:lnTo>
                  <a:lnTo>
                    <a:pt x="489" y="445"/>
                  </a:lnTo>
                  <a:lnTo>
                    <a:pt x="494" y="445"/>
                  </a:lnTo>
                  <a:lnTo>
                    <a:pt x="508" y="449"/>
                  </a:lnTo>
                  <a:lnTo>
                    <a:pt x="514" y="454"/>
                  </a:lnTo>
                  <a:lnTo>
                    <a:pt x="514" y="454"/>
                  </a:lnTo>
                  <a:lnTo>
                    <a:pt x="517" y="454"/>
                  </a:lnTo>
                  <a:lnTo>
                    <a:pt x="514" y="454"/>
                  </a:lnTo>
                  <a:lnTo>
                    <a:pt x="514" y="454"/>
                  </a:lnTo>
                  <a:lnTo>
                    <a:pt x="514" y="456"/>
                  </a:lnTo>
                  <a:lnTo>
                    <a:pt x="517" y="454"/>
                  </a:lnTo>
                  <a:lnTo>
                    <a:pt x="519" y="454"/>
                  </a:lnTo>
                  <a:lnTo>
                    <a:pt x="521" y="456"/>
                  </a:lnTo>
                  <a:lnTo>
                    <a:pt x="526" y="458"/>
                  </a:lnTo>
                  <a:lnTo>
                    <a:pt x="530" y="461"/>
                  </a:lnTo>
                  <a:lnTo>
                    <a:pt x="546" y="474"/>
                  </a:lnTo>
                  <a:lnTo>
                    <a:pt x="555" y="486"/>
                  </a:lnTo>
                  <a:lnTo>
                    <a:pt x="562" y="492"/>
                  </a:lnTo>
                  <a:lnTo>
                    <a:pt x="566" y="499"/>
                  </a:lnTo>
                  <a:lnTo>
                    <a:pt x="566" y="502"/>
                  </a:lnTo>
                  <a:lnTo>
                    <a:pt x="566" y="504"/>
                  </a:lnTo>
                  <a:lnTo>
                    <a:pt x="569" y="504"/>
                  </a:lnTo>
                  <a:lnTo>
                    <a:pt x="573" y="508"/>
                  </a:lnTo>
                  <a:lnTo>
                    <a:pt x="573" y="513"/>
                  </a:lnTo>
                  <a:lnTo>
                    <a:pt x="576" y="515"/>
                  </a:lnTo>
                  <a:lnTo>
                    <a:pt x="578" y="517"/>
                  </a:lnTo>
                  <a:lnTo>
                    <a:pt x="578" y="517"/>
                  </a:lnTo>
                  <a:lnTo>
                    <a:pt x="578" y="520"/>
                  </a:lnTo>
                  <a:lnTo>
                    <a:pt x="582" y="527"/>
                  </a:lnTo>
                  <a:lnTo>
                    <a:pt x="582" y="529"/>
                  </a:lnTo>
                  <a:lnTo>
                    <a:pt x="582" y="531"/>
                  </a:lnTo>
                  <a:lnTo>
                    <a:pt x="585" y="536"/>
                  </a:lnTo>
                  <a:lnTo>
                    <a:pt x="582" y="538"/>
                  </a:lnTo>
                  <a:lnTo>
                    <a:pt x="585" y="538"/>
                  </a:lnTo>
                  <a:lnTo>
                    <a:pt x="585" y="538"/>
                  </a:lnTo>
                  <a:lnTo>
                    <a:pt x="585" y="538"/>
                  </a:lnTo>
                  <a:lnTo>
                    <a:pt x="589" y="542"/>
                  </a:lnTo>
                  <a:lnTo>
                    <a:pt x="589" y="545"/>
                  </a:lnTo>
                  <a:lnTo>
                    <a:pt x="591" y="545"/>
                  </a:lnTo>
                  <a:lnTo>
                    <a:pt x="594" y="547"/>
                  </a:lnTo>
                  <a:lnTo>
                    <a:pt x="596" y="547"/>
                  </a:lnTo>
                  <a:lnTo>
                    <a:pt x="598" y="547"/>
                  </a:lnTo>
                  <a:lnTo>
                    <a:pt x="598" y="547"/>
                  </a:lnTo>
                  <a:lnTo>
                    <a:pt x="601" y="547"/>
                  </a:lnTo>
                  <a:lnTo>
                    <a:pt x="603" y="547"/>
                  </a:lnTo>
                  <a:lnTo>
                    <a:pt x="603" y="547"/>
                  </a:lnTo>
                  <a:lnTo>
                    <a:pt x="603" y="549"/>
                  </a:lnTo>
                  <a:lnTo>
                    <a:pt x="605" y="549"/>
                  </a:lnTo>
                  <a:lnTo>
                    <a:pt x="607" y="549"/>
                  </a:lnTo>
                  <a:lnTo>
                    <a:pt x="610" y="549"/>
                  </a:lnTo>
                  <a:lnTo>
                    <a:pt x="610" y="549"/>
                  </a:lnTo>
                  <a:lnTo>
                    <a:pt x="610" y="547"/>
                  </a:lnTo>
                  <a:lnTo>
                    <a:pt x="612" y="547"/>
                  </a:lnTo>
                  <a:lnTo>
                    <a:pt x="614" y="549"/>
                  </a:lnTo>
                  <a:lnTo>
                    <a:pt x="614" y="549"/>
                  </a:lnTo>
                  <a:lnTo>
                    <a:pt x="616" y="549"/>
                  </a:lnTo>
                  <a:lnTo>
                    <a:pt x="616" y="549"/>
                  </a:lnTo>
                  <a:lnTo>
                    <a:pt x="621" y="549"/>
                  </a:lnTo>
                  <a:lnTo>
                    <a:pt x="623" y="551"/>
                  </a:lnTo>
                  <a:lnTo>
                    <a:pt x="625" y="551"/>
                  </a:lnTo>
                  <a:lnTo>
                    <a:pt x="628" y="551"/>
                  </a:lnTo>
                  <a:lnTo>
                    <a:pt x="630" y="554"/>
                  </a:lnTo>
                  <a:lnTo>
                    <a:pt x="632" y="554"/>
                  </a:lnTo>
                  <a:lnTo>
                    <a:pt x="635" y="554"/>
                  </a:lnTo>
                  <a:lnTo>
                    <a:pt x="635" y="554"/>
                  </a:lnTo>
                  <a:lnTo>
                    <a:pt x="637" y="556"/>
                  </a:lnTo>
                  <a:lnTo>
                    <a:pt x="639" y="558"/>
                  </a:lnTo>
                  <a:lnTo>
                    <a:pt x="644" y="561"/>
                  </a:lnTo>
                  <a:lnTo>
                    <a:pt x="644" y="558"/>
                  </a:lnTo>
                  <a:lnTo>
                    <a:pt x="644" y="561"/>
                  </a:lnTo>
                  <a:lnTo>
                    <a:pt x="648" y="563"/>
                  </a:lnTo>
                  <a:lnTo>
                    <a:pt x="648" y="565"/>
                  </a:lnTo>
                  <a:lnTo>
                    <a:pt x="648" y="565"/>
                  </a:lnTo>
                  <a:lnTo>
                    <a:pt x="648" y="565"/>
                  </a:lnTo>
                  <a:lnTo>
                    <a:pt x="650" y="567"/>
                  </a:lnTo>
                  <a:lnTo>
                    <a:pt x="650" y="567"/>
                  </a:lnTo>
                  <a:lnTo>
                    <a:pt x="653" y="567"/>
                  </a:lnTo>
                  <a:lnTo>
                    <a:pt x="653" y="567"/>
                  </a:lnTo>
                  <a:lnTo>
                    <a:pt x="655" y="567"/>
                  </a:lnTo>
                  <a:lnTo>
                    <a:pt x="657" y="567"/>
                  </a:lnTo>
                  <a:lnTo>
                    <a:pt x="659" y="567"/>
                  </a:lnTo>
                  <a:lnTo>
                    <a:pt x="662" y="567"/>
                  </a:lnTo>
                  <a:lnTo>
                    <a:pt x="662" y="567"/>
                  </a:lnTo>
                  <a:lnTo>
                    <a:pt x="662" y="567"/>
                  </a:lnTo>
                  <a:lnTo>
                    <a:pt x="664" y="567"/>
                  </a:lnTo>
                  <a:lnTo>
                    <a:pt x="664" y="567"/>
                  </a:lnTo>
                  <a:lnTo>
                    <a:pt x="666" y="567"/>
                  </a:lnTo>
                  <a:lnTo>
                    <a:pt x="669" y="567"/>
                  </a:lnTo>
                  <a:lnTo>
                    <a:pt x="669" y="570"/>
                  </a:lnTo>
                  <a:lnTo>
                    <a:pt x="671" y="570"/>
                  </a:lnTo>
                  <a:lnTo>
                    <a:pt x="673" y="570"/>
                  </a:lnTo>
                  <a:lnTo>
                    <a:pt x="675" y="570"/>
                  </a:lnTo>
                  <a:lnTo>
                    <a:pt x="678" y="570"/>
                  </a:lnTo>
                  <a:lnTo>
                    <a:pt x="675" y="572"/>
                  </a:lnTo>
                  <a:lnTo>
                    <a:pt x="678" y="572"/>
                  </a:lnTo>
                  <a:lnTo>
                    <a:pt x="680" y="570"/>
                  </a:lnTo>
                  <a:lnTo>
                    <a:pt x="684" y="567"/>
                  </a:lnTo>
                  <a:lnTo>
                    <a:pt x="687" y="567"/>
                  </a:lnTo>
                  <a:lnTo>
                    <a:pt x="689" y="567"/>
                  </a:lnTo>
                  <a:lnTo>
                    <a:pt x="691" y="567"/>
                  </a:lnTo>
                  <a:lnTo>
                    <a:pt x="691" y="570"/>
                  </a:lnTo>
                  <a:lnTo>
                    <a:pt x="691" y="567"/>
                  </a:lnTo>
                  <a:lnTo>
                    <a:pt x="691" y="565"/>
                  </a:lnTo>
                  <a:lnTo>
                    <a:pt x="691" y="565"/>
                  </a:lnTo>
                  <a:lnTo>
                    <a:pt x="691" y="565"/>
                  </a:lnTo>
                  <a:lnTo>
                    <a:pt x="693" y="563"/>
                  </a:lnTo>
                  <a:lnTo>
                    <a:pt x="696" y="563"/>
                  </a:lnTo>
                  <a:lnTo>
                    <a:pt x="698" y="561"/>
                  </a:lnTo>
                  <a:lnTo>
                    <a:pt x="705" y="561"/>
                  </a:lnTo>
                  <a:lnTo>
                    <a:pt x="707" y="561"/>
                  </a:lnTo>
                  <a:lnTo>
                    <a:pt x="707" y="561"/>
                  </a:lnTo>
                  <a:lnTo>
                    <a:pt x="709" y="561"/>
                  </a:lnTo>
                  <a:lnTo>
                    <a:pt x="714" y="563"/>
                  </a:lnTo>
                  <a:lnTo>
                    <a:pt x="721" y="567"/>
                  </a:lnTo>
                  <a:lnTo>
                    <a:pt x="725" y="572"/>
                  </a:lnTo>
                  <a:lnTo>
                    <a:pt x="727" y="572"/>
                  </a:lnTo>
                  <a:lnTo>
                    <a:pt x="730" y="572"/>
                  </a:lnTo>
                  <a:lnTo>
                    <a:pt x="732" y="572"/>
                  </a:lnTo>
                  <a:lnTo>
                    <a:pt x="734" y="572"/>
                  </a:lnTo>
                  <a:lnTo>
                    <a:pt x="737" y="572"/>
                  </a:lnTo>
                  <a:lnTo>
                    <a:pt x="737" y="570"/>
                  </a:lnTo>
                  <a:lnTo>
                    <a:pt x="739" y="567"/>
                  </a:lnTo>
                  <a:lnTo>
                    <a:pt x="739" y="567"/>
                  </a:lnTo>
                  <a:lnTo>
                    <a:pt x="741" y="567"/>
                  </a:lnTo>
                  <a:lnTo>
                    <a:pt x="748" y="570"/>
                  </a:lnTo>
                  <a:lnTo>
                    <a:pt x="748" y="572"/>
                  </a:lnTo>
                  <a:lnTo>
                    <a:pt x="752" y="574"/>
                  </a:lnTo>
                  <a:lnTo>
                    <a:pt x="752" y="574"/>
                  </a:lnTo>
                  <a:lnTo>
                    <a:pt x="752" y="579"/>
                  </a:lnTo>
                  <a:lnTo>
                    <a:pt x="755" y="581"/>
                  </a:lnTo>
                  <a:lnTo>
                    <a:pt x="755" y="581"/>
                  </a:lnTo>
                  <a:lnTo>
                    <a:pt x="755" y="581"/>
                  </a:lnTo>
                  <a:lnTo>
                    <a:pt x="755" y="581"/>
                  </a:lnTo>
                  <a:lnTo>
                    <a:pt x="755" y="581"/>
                  </a:lnTo>
                  <a:lnTo>
                    <a:pt x="757" y="581"/>
                  </a:lnTo>
                  <a:lnTo>
                    <a:pt x="759" y="583"/>
                  </a:lnTo>
                  <a:lnTo>
                    <a:pt x="761" y="585"/>
                  </a:lnTo>
                  <a:lnTo>
                    <a:pt x="766" y="583"/>
                  </a:lnTo>
                  <a:lnTo>
                    <a:pt x="766" y="583"/>
                  </a:lnTo>
                  <a:lnTo>
                    <a:pt x="766" y="581"/>
                  </a:lnTo>
                  <a:lnTo>
                    <a:pt x="768" y="581"/>
                  </a:lnTo>
                  <a:lnTo>
                    <a:pt x="768" y="581"/>
                  </a:lnTo>
                  <a:lnTo>
                    <a:pt x="771" y="581"/>
                  </a:lnTo>
                  <a:lnTo>
                    <a:pt x="771" y="579"/>
                  </a:lnTo>
                  <a:lnTo>
                    <a:pt x="771" y="576"/>
                  </a:lnTo>
                  <a:lnTo>
                    <a:pt x="773" y="576"/>
                  </a:lnTo>
                  <a:lnTo>
                    <a:pt x="775" y="576"/>
                  </a:lnTo>
                  <a:lnTo>
                    <a:pt x="775" y="579"/>
                  </a:lnTo>
                  <a:lnTo>
                    <a:pt x="775" y="579"/>
                  </a:lnTo>
                  <a:lnTo>
                    <a:pt x="777" y="576"/>
                  </a:lnTo>
                  <a:lnTo>
                    <a:pt x="777" y="574"/>
                  </a:lnTo>
                  <a:lnTo>
                    <a:pt x="777" y="572"/>
                  </a:lnTo>
                  <a:lnTo>
                    <a:pt x="777" y="570"/>
                  </a:lnTo>
                  <a:lnTo>
                    <a:pt x="775" y="570"/>
                  </a:lnTo>
                  <a:lnTo>
                    <a:pt x="775" y="570"/>
                  </a:lnTo>
                  <a:lnTo>
                    <a:pt x="773" y="567"/>
                  </a:lnTo>
                  <a:lnTo>
                    <a:pt x="773" y="563"/>
                  </a:lnTo>
                  <a:lnTo>
                    <a:pt x="773" y="561"/>
                  </a:lnTo>
                  <a:lnTo>
                    <a:pt x="771" y="561"/>
                  </a:lnTo>
                  <a:lnTo>
                    <a:pt x="773" y="558"/>
                  </a:lnTo>
                  <a:lnTo>
                    <a:pt x="771" y="556"/>
                  </a:lnTo>
                  <a:lnTo>
                    <a:pt x="771" y="556"/>
                  </a:lnTo>
                  <a:lnTo>
                    <a:pt x="771" y="554"/>
                  </a:lnTo>
                  <a:lnTo>
                    <a:pt x="771" y="554"/>
                  </a:lnTo>
                  <a:lnTo>
                    <a:pt x="771" y="554"/>
                  </a:lnTo>
                  <a:lnTo>
                    <a:pt x="771" y="551"/>
                  </a:lnTo>
                  <a:lnTo>
                    <a:pt x="768" y="551"/>
                  </a:lnTo>
                  <a:lnTo>
                    <a:pt x="766" y="547"/>
                  </a:lnTo>
                  <a:lnTo>
                    <a:pt x="764" y="545"/>
                  </a:lnTo>
                  <a:lnTo>
                    <a:pt x="766" y="542"/>
                  </a:lnTo>
                  <a:lnTo>
                    <a:pt x="764" y="540"/>
                  </a:lnTo>
                  <a:lnTo>
                    <a:pt x="764" y="540"/>
                  </a:lnTo>
                  <a:lnTo>
                    <a:pt x="764" y="538"/>
                  </a:lnTo>
                  <a:lnTo>
                    <a:pt x="764" y="536"/>
                  </a:lnTo>
                  <a:lnTo>
                    <a:pt x="764" y="533"/>
                  </a:lnTo>
                  <a:lnTo>
                    <a:pt x="764" y="531"/>
                  </a:lnTo>
                  <a:lnTo>
                    <a:pt x="764" y="531"/>
                  </a:lnTo>
                  <a:lnTo>
                    <a:pt x="766" y="531"/>
                  </a:lnTo>
                  <a:lnTo>
                    <a:pt x="766" y="527"/>
                  </a:lnTo>
                  <a:lnTo>
                    <a:pt x="766" y="527"/>
                  </a:lnTo>
                  <a:lnTo>
                    <a:pt x="766" y="527"/>
                  </a:lnTo>
                  <a:lnTo>
                    <a:pt x="766" y="524"/>
                  </a:lnTo>
                  <a:lnTo>
                    <a:pt x="766" y="524"/>
                  </a:lnTo>
                  <a:lnTo>
                    <a:pt x="766" y="524"/>
                  </a:lnTo>
                  <a:lnTo>
                    <a:pt x="766" y="520"/>
                  </a:lnTo>
                  <a:lnTo>
                    <a:pt x="766" y="517"/>
                  </a:lnTo>
                  <a:lnTo>
                    <a:pt x="766" y="515"/>
                  </a:lnTo>
                  <a:lnTo>
                    <a:pt x="771" y="508"/>
                  </a:lnTo>
                  <a:lnTo>
                    <a:pt x="771" y="508"/>
                  </a:lnTo>
                  <a:lnTo>
                    <a:pt x="773" y="508"/>
                  </a:lnTo>
                  <a:lnTo>
                    <a:pt x="773" y="506"/>
                  </a:lnTo>
                  <a:lnTo>
                    <a:pt x="773" y="506"/>
                  </a:lnTo>
                  <a:lnTo>
                    <a:pt x="775" y="497"/>
                  </a:lnTo>
                  <a:lnTo>
                    <a:pt x="777" y="490"/>
                  </a:lnTo>
                  <a:lnTo>
                    <a:pt x="777" y="490"/>
                  </a:lnTo>
                  <a:lnTo>
                    <a:pt x="780" y="490"/>
                  </a:lnTo>
                  <a:lnTo>
                    <a:pt x="780" y="488"/>
                  </a:lnTo>
                  <a:lnTo>
                    <a:pt x="782" y="490"/>
                  </a:lnTo>
                  <a:lnTo>
                    <a:pt x="782" y="488"/>
                  </a:lnTo>
                  <a:lnTo>
                    <a:pt x="782" y="488"/>
                  </a:lnTo>
                  <a:lnTo>
                    <a:pt x="784" y="483"/>
                  </a:lnTo>
                  <a:lnTo>
                    <a:pt x="784" y="483"/>
                  </a:lnTo>
                  <a:lnTo>
                    <a:pt x="784" y="483"/>
                  </a:lnTo>
                  <a:lnTo>
                    <a:pt x="784" y="481"/>
                  </a:lnTo>
                </a:path>
              </a:pathLst>
            </a:custGeom>
            <a:solidFill>
              <a:schemeClr val="accent2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4668" y="3551"/>
              <a:ext cx="22" cy="2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6" y="6"/>
                </a:cxn>
                <a:cxn ang="0">
                  <a:pos x="16" y="11"/>
                </a:cxn>
                <a:cxn ang="0">
                  <a:pos x="18" y="11"/>
                </a:cxn>
                <a:cxn ang="0">
                  <a:pos x="20" y="11"/>
                </a:cxn>
                <a:cxn ang="0">
                  <a:pos x="22" y="13"/>
                </a:cxn>
                <a:cxn ang="0">
                  <a:pos x="22" y="13"/>
                </a:cxn>
                <a:cxn ang="0">
                  <a:pos x="18" y="15"/>
                </a:cxn>
                <a:cxn ang="0">
                  <a:pos x="18" y="13"/>
                </a:cxn>
                <a:cxn ang="0">
                  <a:pos x="16" y="15"/>
                </a:cxn>
                <a:cxn ang="0">
                  <a:pos x="16" y="15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16" y="20"/>
                </a:cxn>
                <a:cxn ang="0">
                  <a:pos x="16" y="22"/>
                </a:cxn>
                <a:cxn ang="0">
                  <a:pos x="18" y="25"/>
                </a:cxn>
                <a:cxn ang="0">
                  <a:pos x="16" y="29"/>
                </a:cxn>
                <a:cxn ang="0">
                  <a:pos x="16" y="29"/>
                </a:cxn>
                <a:cxn ang="0">
                  <a:pos x="13" y="27"/>
                </a:cxn>
                <a:cxn ang="0">
                  <a:pos x="13" y="27"/>
                </a:cxn>
                <a:cxn ang="0">
                  <a:pos x="13" y="27"/>
                </a:cxn>
                <a:cxn ang="0">
                  <a:pos x="11" y="25"/>
                </a:cxn>
                <a:cxn ang="0">
                  <a:pos x="11" y="25"/>
                </a:cxn>
                <a:cxn ang="0">
                  <a:pos x="11" y="22"/>
                </a:cxn>
                <a:cxn ang="0">
                  <a:pos x="9" y="22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2" y="1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7" y="0"/>
                </a:cxn>
              </a:cxnLst>
              <a:rect l="0" t="0" r="r" b="b"/>
              <a:pathLst>
                <a:path w="22" h="29">
                  <a:moveTo>
                    <a:pt x="7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6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18" y="15"/>
                  </a:lnTo>
                  <a:lnTo>
                    <a:pt x="18" y="13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2"/>
                  </a:lnTo>
                  <a:lnTo>
                    <a:pt x="18" y="25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7" y="0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4638" y="3530"/>
              <a:ext cx="21" cy="18"/>
            </a:xfrm>
            <a:custGeom>
              <a:avLst/>
              <a:gdLst/>
              <a:ahLst/>
              <a:cxnLst>
                <a:cxn ang="0">
                  <a:pos x="16" y="18"/>
                </a:cxn>
                <a:cxn ang="0">
                  <a:pos x="18" y="18"/>
                </a:cxn>
                <a:cxn ang="0">
                  <a:pos x="21" y="16"/>
                </a:cxn>
                <a:cxn ang="0">
                  <a:pos x="21" y="12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2" y="2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9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6" y="18"/>
                </a:cxn>
              </a:cxnLst>
              <a:rect l="0" t="0" r="r" b="b"/>
              <a:pathLst>
                <a:path w="21" h="18">
                  <a:moveTo>
                    <a:pt x="16" y="18"/>
                  </a:moveTo>
                  <a:lnTo>
                    <a:pt x="18" y="18"/>
                  </a:lnTo>
                  <a:lnTo>
                    <a:pt x="21" y="16"/>
                  </a:lnTo>
                  <a:lnTo>
                    <a:pt x="21" y="12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3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6" y="18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3954" y="3784"/>
              <a:ext cx="27" cy="1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9" y="2"/>
                </a:cxn>
                <a:cxn ang="0">
                  <a:pos x="9" y="0"/>
                </a:cxn>
                <a:cxn ang="0">
                  <a:pos x="9" y="2"/>
                </a:cxn>
                <a:cxn ang="0">
                  <a:pos x="11" y="2"/>
                </a:cxn>
                <a:cxn ang="0">
                  <a:pos x="11" y="7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3" y="7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20" y="7"/>
                </a:cxn>
                <a:cxn ang="0">
                  <a:pos x="22" y="9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7" y="1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0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5" y="14"/>
                </a:cxn>
                <a:cxn ang="0">
                  <a:pos x="15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3" y="14"/>
                </a:cxn>
                <a:cxn ang="0">
                  <a:pos x="11" y="16"/>
                </a:cxn>
                <a:cxn ang="0">
                  <a:pos x="11" y="14"/>
                </a:cxn>
                <a:cxn ang="0">
                  <a:pos x="13" y="14"/>
                </a:cxn>
                <a:cxn ang="0">
                  <a:pos x="13" y="14"/>
                </a:cxn>
                <a:cxn ang="0">
                  <a:pos x="11" y="12"/>
                </a:cxn>
                <a:cxn ang="0">
                  <a:pos x="9" y="14"/>
                </a:cxn>
                <a:cxn ang="0">
                  <a:pos x="9" y="14"/>
                </a:cxn>
                <a:cxn ang="0">
                  <a:pos x="9" y="14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6" y="2"/>
                </a:cxn>
              </a:cxnLst>
              <a:rect l="0" t="0" r="r" b="b"/>
              <a:pathLst>
                <a:path w="27" h="18">
                  <a:moveTo>
                    <a:pt x="6" y="2"/>
                  </a:moveTo>
                  <a:lnTo>
                    <a:pt x="6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0" y="7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7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6" y="2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4185" y="3508"/>
              <a:ext cx="13" cy="11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13" y="4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9" y="6"/>
                </a:cxn>
                <a:cxn ang="0">
                  <a:pos x="9" y="9"/>
                </a:cxn>
                <a:cxn ang="0">
                  <a:pos x="7" y="9"/>
                </a:cxn>
                <a:cxn ang="0">
                  <a:pos x="7" y="11"/>
                </a:cxn>
                <a:cxn ang="0">
                  <a:pos x="4" y="11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2"/>
                </a:cxn>
              </a:cxnLst>
              <a:rect l="0" t="0" r="r" b="b"/>
              <a:pathLst>
                <a:path w="13" h="11">
                  <a:moveTo>
                    <a:pt x="7" y="2"/>
                  </a:move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3999" y="3800"/>
              <a:ext cx="7" cy="23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7" y="23"/>
                </a:cxn>
                <a:cxn ang="0">
                  <a:pos x="7" y="18"/>
                </a:cxn>
                <a:cxn ang="0">
                  <a:pos x="4" y="11"/>
                </a:cxn>
                <a:cxn ang="0">
                  <a:pos x="7" y="11"/>
                </a:cxn>
              </a:cxnLst>
              <a:rect l="0" t="0" r="r" b="b"/>
              <a:pathLst>
                <a:path w="7" h="23">
                  <a:moveTo>
                    <a:pt x="7" y="11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7" y="23"/>
                  </a:lnTo>
                  <a:lnTo>
                    <a:pt x="7" y="18"/>
                  </a:lnTo>
                  <a:lnTo>
                    <a:pt x="4" y="11"/>
                  </a:lnTo>
                  <a:lnTo>
                    <a:pt x="7" y="11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4518" y="4074"/>
              <a:ext cx="5" cy="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5" y="0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5" y="0"/>
                  </a:lnTo>
                </a:path>
              </a:pathLst>
            </a:custGeom>
            <a:solidFill>
              <a:srgbClr val="FF33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2818" y="2650"/>
              <a:ext cx="451" cy="835"/>
            </a:xfrm>
            <a:custGeom>
              <a:avLst/>
              <a:gdLst/>
              <a:ahLst/>
              <a:cxnLst>
                <a:cxn ang="0">
                  <a:pos x="92" y="404"/>
                </a:cxn>
                <a:cxn ang="0">
                  <a:pos x="70" y="440"/>
                </a:cxn>
                <a:cxn ang="0">
                  <a:pos x="79" y="483"/>
                </a:cxn>
                <a:cxn ang="0">
                  <a:pos x="104" y="517"/>
                </a:cxn>
                <a:cxn ang="0">
                  <a:pos x="81" y="551"/>
                </a:cxn>
                <a:cxn ang="0">
                  <a:pos x="70" y="617"/>
                </a:cxn>
                <a:cxn ang="0">
                  <a:pos x="61" y="656"/>
                </a:cxn>
                <a:cxn ang="0">
                  <a:pos x="77" y="685"/>
                </a:cxn>
                <a:cxn ang="0">
                  <a:pos x="70" y="731"/>
                </a:cxn>
                <a:cxn ang="0">
                  <a:pos x="86" y="746"/>
                </a:cxn>
                <a:cxn ang="0">
                  <a:pos x="61" y="751"/>
                </a:cxn>
                <a:cxn ang="0">
                  <a:pos x="58" y="778"/>
                </a:cxn>
                <a:cxn ang="0">
                  <a:pos x="79" y="792"/>
                </a:cxn>
                <a:cxn ang="0">
                  <a:pos x="95" y="755"/>
                </a:cxn>
                <a:cxn ang="0">
                  <a:pos x="108" y="771"/>
                </a:cxn>
                <a:cxn ang="0">
                  <a:pos x="120" y="801"/>
                </a:cxn>
                <a:cxn ang="0">
                  <a:pos x="122" y="799"/>
                </a:cxn>
                <a:cxn ang="0">
                  <a:pos x="133" y="830"/>
                </a:cxn>
                <a:cxn ang="0">
                  <a:pos x="140" y="817"/>
                </a:cxn>
                <a:cxn ang="0">
                  <a:pos x="167" y="812"/>
                </a:cxn>
                <a:cxn ang="0">
                  <a:pos x="176" y="823"/>
                </a:cxn>
                <a:cxn ang="0">
                  <a:pos x="201" y="821"/>
                </a:cxn>
                <a:cxn ang="0">
                  <a:pos x="238" y="789"/>
                </a:cxn>
                <a:cxn ang="0">
                  <a:pos x="258" y="712"/>
                </a:cxn>
                <a:cxn ang="0">
                  <a:pos x="292" y="708"/>
                </a:cxn>
                <a:cxn ang="0">
                  <a:pos x="337" y="735"/>
                </a:cxn>
                <a:cxn ang="0">
                  <a:pos x="374" y="753"/>
                </a:cxn>
                <a:cxn ang="0">
                  <a:pos x="385" y="710"/>
                </a:cxn>
                <a:cxn ang="0">
                  <a:pos x="399" y="642"/>
                </a:cxn>
                <a:cxn ang="0">
                  <a:pos x="392" y="588"/>
                </a:cxn>
                <a:cxn ang="0">
                  <a:pos x="412" y="499"/>
                </a:cxn>
                <a:cxn ang="0">
                  <a:pos x="419" y="465"/>
                </a:cxn>
                <a:cxn ang="0">
                  <a:pos x="421" y="424"/>
                </a:cxn>
                <a:cxn ang="0">
                  <a:pos x="412" y="397"/>
                </a:cxn>
                <a:cxn ang="0">
                  <a:pos x="410" y="325"/>
                </a:cxn>
                <a:cxn ang="0">
                  <a:pos x="446" y="250"/>
                </a:cxn>
                <a:cxn ang="0">
                  <a:pos x="417" y="173"/>
                </a:cxn>
                <a:cxn ang="0">
                  <a:pos x="414" y="143"/>
                </a:cxn>
                <a:cxn ang="0">
                  <a:pos x="390" y="120"/>
                </a:cxn>
                <a:cxn ang="0">
                  <a:pos x="365" y="116"/>
                </a:cxn>
                <a:cxn ang="0">
                  <a:pos x="394" y="89"/>
                </a:cxn>
                <a:cxn ang="0">
                  <a:pos x="376" y="86"/>
                </a:cxn>
                <a:cxn ang="0">
                  <a:pos x="369" y="71"/>
                </a:cxn>
                <a:cxn ang="0">
                  <a:pos x="371" y="46"/>
                </a:cxn>
                <a:cxn ang="0">
                  <a:pos x="353" y="41"/>
                </a:cxn>
                <a:cxn ang="0">
                  <a:pos x="331" y="27"/>
                </a:cxn>
                <a:cxn ang="0">
                  <a:pos x="306" y="14"/>
                </a:cxn>
                <a:cxn ang="0">
                  <a:pos x="287" y="3"/>
                </a:cxn>
                <a:cxn ang="0">
                  <a:pos x="272" y="23"/>
                </a:cxn>
                <a:cxn ang="0">
                  <a:pos x="229" y="52"/>
                </a:cxn>
                <a:cxn ang="0">
                  <a:pos x="197" y="89"/>
                </a:cxn>
                <a:cxn ang="0">
                  <a:pos x="138" y="127"/>
                </a:cxn>
                <a:cxn ang="0">
                  <a:pos x="54" y="143"/>
                </a:cxn>
                <a:cxn ang="0">
                  <a:pos x="24" y="105"/>
                </a:cxn>
                <a:cxn ang="0">
                  <a:pos x="22" y="125"/>
                </a:cxn>
                <a:cxn ang="0">
                  <a:pos x="6" y="161"/>
                </a:cxn>
                <a:cxn ang="0">
                  <a:pos x="6" y="188"/>
                </a:cxn>
                <a:cxn ang="0">
                  <a:pos x="6" y="218"/>
                </a:cxn>
                <a:cxn ang="0">
                  <a:pos x="9" y="234"/>
                </a:cxn>
                <a:cxn ang="0">
                  <a:pos x="27" y="238"/>
                </a:cxn>
                <a:cxn ang="0">
                  <a:pos x="49" y="247"/>
                </a:cxn>
                <a:cxn ang="0">
                  <a:pos x="68" y="311"/>
                </a:cxn>
                <a:cxn ang="0">
                  <a:pos x="90" y="336"/>
                </a:cxn>
              </a:cxnLst>
              <a:rect l="0" t="0" r="r" b="b"/>
              <a:pathLst>
                <a:path w="451" h="835">
                  <a:moveTo>
                    <a:pt x="90" y="350"/>
                  </a:moveTo>
                  <a:lnTo>
                    <a:pt x="88" y="356"/>
                  </a:lnTo>
                  <a:lnTo>
                    <a:pt x="88" y="359"/>
                  </a:lnTo>
                  <a:lnTo>
                    <a:pt x="86" y="359"/>
                  </a:lnTo>
                  <a:lnTo>
                    <a:pt x="86" y="359"/>
                  </a:lnTo>
                  <a:lnTo>
                    <a:pt x="88" y="359"/>
                  </a:lnTo>
                  <a:lnTo>
                    <a:pt x="86" y="363"/>
                  </a:lnTo>
                  <a:lnTo>
                    <a:pt x="88" y="368"/>
                  </a:lnTo>
                  <a:lnTo>
                    <a:pt x="86" y="370"/>
                  </a:lnTo>
                  <a:lnTo>
                    <a:pt x="88" y="370"/>
                  </a:lnTo>
                  <a:lnTo>
                    <a:pt x="86" y="374"/>
                  </a:lnTo>
                  <a:lnTo>
                    <a:pt x="86" y="374"/>
                  </a:lnTo>
                  <a:lnTo>
                    <a:pt x="83" y="377"/>
                  </a:lnTo>
                  <a:lnTo>
                    <a:pt x="86" y="377"/>
                  </a:lnTo>
                  <a:lnTo>
                    <a:pt x="86" y="379"/>
                  </a:lnTo>
                  <a:lnTo>
                    <a:pt x="86" y="386"/>
                  </a:lnTo>
                  <a:lnTo>
                    <a:pt x="88" y="393"/>
                  </a:lnTo>
                  <a:lnTo>
                    <a:pt x="92" y="397"/>
                  </a:lnTo>
                  <a:lnTo>
                    <a:pt x="92" y="399"/>
                  </a:lnTo>
                  <a:lnTo>
                    <a:pt x="92" y="402"/>
                  </a:lnTo>
                  <a:lnTo>
                    <a:pt x="92" y="402"/>
                  </a:lnTo>
                  <a:lnTo>
                    <a:pt x="92" y="402"/>
                  </a:lnTo>
                  <a:lnTo>
                    <a:pt x="92" y="402"/>
                  </a:lnTo>
                  <a:lnTo>
                    <a:pt x="92" y="404"/>
                  </a:lnTo>
                  <a:lnTo>
                    <a:pt x="92" y="406"/>
                  </a:lnTo>
                  <a:lnTo>
                    <a:pt x="92" y="404"/>
                  </a:lnTo>
                  <a:lnTo>
                    <a:pt x="95" y="408"/>
                  </a:lnTo>
                  <a:lnTo>
                    <a:pt x="95" y="408"/>
                  </a:lnTo>
                  <a:lnTo>
                    <a:pt x="92" y="408"/>
                  </a:lnTo>
                  <a:lnTo>
                    <a:pt x="92" y="408"/>
                  </a:lnTo>
                  <a:lnTo>
                    <a:pt x="92" y="411"/>
                  </a:lnTo>
                  <a:lnTo>
                    <a:pt x="92" y="411"/>
                  </a:lnTo>
                  <a:lnTo>
                    <a:pt x="88" y="415"/>
                  </a:lnTo>
                  <a:lnTo>
                    <a:pt x="90" y="420"/>
                  </a:lnTo>
                  <a:lnTo>
                    <a:pt x="97" y="427"/>
                  </a:lnTo>
                  <a:lnTo>
                    <a:pt x="99" y="429"/>
                  </a:lnTo>
                  <a:lnTo>
                    <a:pt x="92" y="431"/>
                  </a:lnTo>
                  <a:lnTo>
                    <a:pt x="92" y="431"/>
                  </a:lnTo>
                  <a:lnTo>
                    <a:pt x="90" y="436"/>
                  </a:lnTo>
                  <a:lnTo>
                    <a:pt x="86" y="440"/>
                  </a:lnTo>
                  <a:lnTo>
                    <a:pt x="83" y="442"/>
                  </a:lnTo>
                  <a:lnTo>
                    <a:pt x="79" y="440"/>
                  </a:lnTo>
                  <a:lnTo>
                    <a:pt x="77" y="438"/>
                  </a:lnTo>
                  <a:lnTo>
                    <a:pt x="72" y="433"/>
                  </a:lnTo>
                  <a:lnTo>
                    <a:pt x="72" y="438"/>
                  </a:lnTo>
                  <a:lnTo>
                    <a:pt x="72" y="440"/>
                  </a:lnTo>
                  <a:lnTo>
                    <a:pt x="70" y="440"/>
                  </a:lnTo>
                  <a:lnTo>
                    <a:pt x="70" y="440"/>
                  </a:lnTo>
                  <a:lnTo>
                    <a:pt x="68" y="442"/>
                  </a:lnTo>
                  <a:lnTo>
                    <a:pt x="68" y="445"/>
                  </a:lnTo>
                  <a:lnTo>
                    <a:pt x="68" y="445"/>
                  </a:lnTo>
                  <a:lnTo>
                    <a:pt x="68" y="447"/>
                  </a:lnTo>
                  <a:lnTo>
                    <a:pt x="68" y="447"/>
                  </a:lnTo>
                  <a:lnTo>
                    <a:pt x="68" y="449"/>
                  </a:lnTo>
                  <a:lnTo>
                    <a:pt x="70" y="452"/>
                  </a:lnTo>
                  <a:lnTo>
                    <a:pt x="68" y="454"/>
                  </a:lnTo>
                  <a:lnTo>
                    <a:pt x="70" y="454"/>
                  </a:lnTo>
                  <a:lnTo>
                    <a:pt x="68" y="456"/>
                  </a:lnTo>
                  <a:lnTo>
                    <a:pt x="70" y="458"/>
                  </a:lnTo>
                  <a:lnTo>
                    <a:pt x="68" y="465"/>
                  </a:lnTo>
                  <a:lnTo>
                    <a:pt x="70" y="467"/>
                  </a:lnTo>
                  <a:lnTo>
                    <a:pt x="68" y="470"/>
                  </a:lnTo>
                  <a:lnTo>
                    <a:pt x="68" y="470"/>
                  </a:lnTo>
                  <a:lnTo>
                    <a:pt x="68" y="470"/>
                  </a:lnTo>
                  <a:lnTo>
                    <a:pt x="68" y="470"/>
                  </a:lnTo>
                  <a:lnTo>
                    <a:pt x="70" y="474"/>
                  </a:lnTo>
                  <a:lnTo>
                    <a:pt x="72" y="472"/>
                  </a:lnTo>
                  <a:lnTo>
                    <a:pt x="74" y="474"/>
                  </a:lnTo>
                  <a:lnTo>
                    <a:pt x="79" y="479"/>
                  </a:lnTo>
                  <a:lnTo>
                    <a:pt x="79" y="481"/>
                  </a:lnTo>
                  <a:lnTo>
                    <a:pt x="79" y="481"/>
                  </a:lnTo>
                  <a:lnTo>
                    <a:pt x="79" y="483"/>
                  </a:lnTo>
                  <a:lnTo>
                    <a:pt x="77" y="486"/>
                  </a:lnTo>
                  <a:lnTo>
                    <a:pt x="77" y="486"/>
                  </a:lnTo>
                  <a:lnTo>
                    <a:pt x="79" y="488"/>
                  </a:lnTo>
                  <a:lnTo>
                    <a:pt x="79" y="486"/>
                  </a:lnTo>
                  <a:lnTo>
                    <a:pt x="81" y="481"/>
                  </a:lnTo>
                  <a:lnTo>
                    <a:pt x="83" y="474"/>
                  </a:lnTo>
                  <a:lnTo>
                    <a:pt x="88" y="472"/>
                  </a:lnTo>
                  <a:lnTo>
                    <a:pt x="88" y="472"/>
                  </a:lnTo>
                  <a:lnTo>
                    <a:pt x="90" y="470"/>
                  </a:lnTo>
                  <a:lnTo>
                    <a:pt x="92" y="470"/>
                  </a:lnTo>
                  <a:lnTo>
                    <a:pt x="90" y="472"/>
                  </a:lnTo>
                  <a:lnTo>
                    <a:pt x="92" y="472"/>
                  </a:lnTo>
                  <a:lnTo>
                    <a:pt x="97" y="470"/>
                  </a:lnTo>
                  <a:lnTo>
                    <a:pt x="102" y="472"/>
                  </a:lnTo>
                  <a:lnTo>
                    <a:pt x="106" y="477"/>
                  </a:lnTo>
                  <a:lnTo>
                    <a:pt x="108" y="479"/>
                  </a:lnTo>
                  <a:lnTo>
                    <a:pt x="108" y="479"/>
                  </a:lnTo>
                  <a:lnTo>
                    <a:pt x="106" y="479"/>
                  </a:lnTo>
                  <a:lnTo>
                    <a:pt x="108" y="481"/>
                  </a:lnTo>
                  <a:lnTo>
                    <a:pt x="111" y="488"/>
                  </a:lnTo>
                  <a:lnTo>
                    <a:pt x="111" y="490"/>
                  </a:lnTo>
                  <a:lnTo>
                    <a:pt x="111" y="497"/>
                  </a:lnTo>
                  <a:lnTo>
                    <a:pt x="108" y="508"/>
                  </a:lnTo>
                  <a:lnTo>
                    <a:pt x="104" y="517"/>
                  </a:lnTo>
                  <a:lnTo>
                    <a:pt x="99" y="522"/>
                  </a:lnTo>
                  <a:lnTo>
                    <a:pt x="99" y="524"/>
                  </a:lnTo>
                  <a:lnTo>
                    <a:pt x="90" y="531"/>
                  </a:lnTo>
                  <a:lnTo>
                    <a:pt x="88" y="526"/>
                  </a:lnTo>
                  <a:lnTo>
                    <a:pt x="86" y="522"/>
                  </a:lnTo>
                  <a:lnTo>
                    <a:pt x="83" y="517"/>
                  </a:lnTo>
                  <a:lnTo>
                    <a:pt x="81" y="517"/>
                  </a:lnTo>
                  <a:lnTo>
                    <a:pt x="81" y="522"/>
                  </a:lnTo>
                  <a:lnTo>
                    <a:pt x="79" y="522"/>
                  </a:lnTo>
                  <a:lnTo>
                    <a:pt x="81" y="529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3"/>
                  </a:lnTo>
                  <a:lnTo>
                    <a:pt x="81" y="538"/>
                  </a:lnTo>
                  <a:lnTo>
                    <a:pt x="81" y="538"/>
                  </a:lnTo>
                  <a:lnTo>
                    <a:pt x="81" y="538"/>
                  </a:lnTo>
                  <a:lnTo>
                    <a:pt x="83" y="540"/>
                  </a:lnTo>
                  <a:lnTo>
                    <a:pt x="83" y="542"/>
                  </a:lnTo>
                  <a:lnTo>
                    <a:pt x="81" y="547"/>
                  </a:lnTo>
                  <a:lnTo>
                    <a:pt x="79" y="547"/>
                  </a:lnTo>
                  <a:lnTo>
                    <a:pt x="81" y="549"/>
                  </a:lnTo>
                  <a:lnTo>
                    <a:pt x="81" y="549"/>
                  </a:lnTo>
                  <a:lnTo>
                    <a:pt x="81" y="551"/>
                  </a:lnTo>
                  <a:lnTo>
                    <a:pt x="81" y="551"/>
                  </a:lnTo>
                  <a:lnTo>
                    <a:pt x="83" y="554"/>
                  </a:lnTo>
                  <a:lnTo>
                    <a:pt x="83" y="554"/>
                  </a:lnTo>
                  <a:lnTo>
                    <a:pt x="83" y="556"/>
                  </a:lnTo>
                  <a:lnTo>
                    <a:pt x="81" y="558"/>
                  </a:lnTo>
                  <a:lnTo>
                    <a:pt x="81" y="558"/>
                  </a:lnTo>
                  <a:lnTo>
                    <a:pt x="81" y="560"/>
                  </a:lnTo>
                  <a:lnTo>
                    <a:pt x="83" y="563"/>
                  </a:lnTo>
                  <a:lnTo>
                    <a:pt x="81" y="565"/>
                  </a:lnTo>
                  <a:lnTo>
                    <a:pt x="83" y="569"/>
                  </a:lnTo>
                  <a:lnTo>
                    <a:pt x="83" y="569"/>
                  </a:lnTo>
                  <a:lnTo>
                    <a:pt x="83" y="572"/>
                  </a:lnTo>
                  <a:lnTo>
                    <a:pt x="86" y="572"/>
                  </a:lnTo>
                  <a:lnTo>
                    <a:pt x="86" y="572"/>
                  </a:lnTo>
                  <a:lnTo>
                    <a:pt x="86" y="574"/>
                  </a:lnTo>
                  <a:lnTo>
                    <a:pt x="86" y="574"/>
                  </a:lnTo>
                  <a:lnTo>
                    <a:pt x="86" y="576"/>
                  </a:lnTo>
                  <a:lnTo>
                    <a:pt x="86" y="581"/>
                  </a:lnTo>
                  <a:lnTo>
                    <a:pt x="86" y="585"/>
                  </a:lnTo>
                  <a:lnTo>
                    <a:pt x="83" y="585"/>
                  </a:lnTo>
                  <a:lnTo>
                    <a:pt x="83" y="588"/>
                  </a:lnTo>
                  <a:lnTo>
                    <a:pt x="83" y="590"/>
                  </a:lnTo>
                  <a:lnTo>
                    <a:pt x="81" y="597"/>
                  </a:lnTo>
                  <a:lnTo>
                    <a:pt x="70" y="615"/>
                  </a:lnTo>
                  <a:lnTo>
                    <a:pt x="70" y="617"/>
                  </a:lnTo>
                  <a:lnTo>
                    <a:pt x="65" y="617"/>
                  </a:lnTo>
                  <a:lnTo>
                    <a:pt x="68" y="619"/>
                  </a:lnTo>
                  <a:lnTo>
                    <a:pt x="65" y="619"/>
                  </a:lnTo>
                  <a:lnTo>
                    <a:pt x="63" y="622"/>
                  </a:lnTo>
                  <a:lnTo>
                    <a:pt x="63" y="624"/>
                  </a:lnTo>
                  <a:lnTo>
                    <a:pt x="63" y="626"/>
                  </a:lnTo>
                  <a:lnTo>
                    <a:pt x="63" y="626"/>
                  </a:lnTo>
                  <a:lnTo>
                    <a:pt x="61" y="626"/>
                  </a:lnTo>
                  <a:lnTo>
                    <a:pt x="65" y="628"/>
                  </a:lnTo>
                  <a:lnTo>
                    <a:pt x="65" y="631"/>
                  </a:lnTo>
                  <a:lnTo>
                    <a:pt x="68" y="631"/>
                  </a:lnTo>
                  <a:lnTo>
                    <a:pt x="70" y="633"/>
                  </a:lnTo>
                  <a:lnTo>
                    <a:pt x="70" y="635"/>
                  </a:lnTo>
                  <a:lnTo>
                    <a:pt x="70" y="642"/>
                  </a:lnTo>
                  <a:lnTo>
                    <a:pt x="68" y="642"/>
                  </a:lnTo>
                  <a:lnTo>
                    <a:pt x="68" y="647"/>
                  </a:lnTo>
                  <a:lnTo>
                    <a:pt x="68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51"/>
                  </a:lnTo>
                  <a:lnTo>
                    <a:pt x="61" y="653"/>
                  </a:lnTo>
                  <a:lnTo>
                    <a:pt x="61" y="653"/>
                  </a:lnTo>
                  <a:lnTo>
                    <a:pt x="61" y="656"/>
                  </a:lnTo>
                  <a:lnTo>
                    <a:pt x="61" y="656"/>
                  </a:lnTo>
                  <a:lnTo>
                    <a:pt x="61" y="656"/>
                  </a:lnTo>
                  <a:lnTo>
                    <a:pt x="61" y="656"/>
                  </a:lnTo>
                  <a:lnTo>
                    <a:pt x="61" y="658"/>
                  </a:lnTo>
                  <a:lnTo>
                    <a:pt x="63" y="658"/>
                  </a:lnTo>
                  <a:lnTo>
                    <a:pt x="63" y="660"/>
                  </a:lnTo>
                  <a:lnTo>
                    <a:pt x="63" y="662"/>
                  </a:lnTo>
                  <a:lnTo>
                    <a:pt x="63" y="662"/>
                  </a:lnTo>
                  <a:lnTo>
                    <a:pt x="63" y="662"/>
                  </a:lnTo>
                  <a:lnTo>
                    <a:pt x="63" y="662"/>
                  </a:lnTo>
                  <a:lnTo>
                    <a:pt x="65" y="662"/>
                  </a:lnTo>
                  <a:lnTo>
                    <a:pt x="65" y="665"/>
                  </a:lnTo>
                  <a:lnTo>
                    <a:pt x="65" y="665"/>
                  </a:lnTo>
                  <a:lnTo>
                    <a:pt x="65" y="667"/>
                  </a:lnTo>
                  <a:lnTo>
                    <a:pt x="65" y="669"/>
                  </a:lnTo>
                  <a:lnTo>
                    <a:pt x="68" y="669"/>
                  </a:lnTo>
                  <a:lnTo>
                    <a:pt x="70" y="669"/>
                  </a:lnTo>
                  <a:lnTo>
                    <a:pt x="72" y="669"/>
                  </a:lnTo>
                  <a:lnTo>
                    <a:pt x="72" y="674"/>
                  </a:lnTo>
                  <a:lnTo>
                    <a:pt x="72" y="674"/>
                  </a:lnTo>
                  <a:lnTo>
                    <a:pt x="74" y="676"/>
                  </a:lnTo>
                  <a:lnTo>
                    <a:pt x="74" y="676"/>
                  </a:lnTo>
                  <a:lnTo>
                    <a:pt x="74" y="676"/>
                  </a:lnTo>
                  <a:lnTo>
                    <a:pt x="77" y="678"/>
                  </a:lnTo>
                  <a:lnTo>
                    <a:pt x="77" y="685"/>
                  </a:lnTo>
                  <a:lnTo>
                    <a:pt x="77" y="690"/>
                  </a:lnTo>
                  <a:lnTo>
                    <a:pt x="72" y="694"/>
                  </a:lnTo>
                  <a:lnTo>
                    <a:pt x="70" y="694"/>
                  </a:lnTo>
                  <a:lnTo>
                    <a:pt x="68" y="696"/>
                  </a:lnTo>
                  <a:lnTo>
                    <a:pt x="68" y="699"/>
                  </a:lnTo>
                  <a:lnTo>
                    <a:pt x="65" y="699"/>
                  </a:lnTo>
                  <a:lnTo>
                    <a:pt x="58" y="708"/>
                  </a:lnTo>
                  <a:lnTo>
                    <a:pt x="58" y="708"/>
                  </a:lnTo>
                  <a:lnTo>
                    <a:pt x="58" y="712"/>
                  </a:lnTo>
                  <a:lnTo>
                    <a:pt x="58" y="712"/>
                  </a:lnTo>
                  <a:lnTo>
                    <a:pt x="61" y="715"/>
                  </a:lnTo>
                  <a:lnTo>
                    <a:pt x="61" y="715"/>
                  </a:lnTo>
                  <a:lnTo>
                    <a:pt x="61" y="715"/>
                  </a:lnTo>
                  <a:lnTo>
                    <a:pt x="63" y="717"/>
                  </a:lnTo>
                  <a:lnTo>
                    <a:pt x="63" y="717"/>
                  </a:lnTo>
                  <a:lnTo>
                    <a:pt x="65" y="717"/>
                  </a:lnTo>
                  <a:lnTo>
                    <a:pt x="65" y="717"/>
                  </a:lnTo>
                  <a:lnTo>
                    <a:pt x="68" y="717"/>
                  </a:lnTo>
                  <a:lnTo>
                    <a:pt x="68" y="719"/>
                  </a:lnTo>
                  <a:lnTo>
                    <a:pt x="68" y="721"/>
                  </a:lnTo>
                  <a:lnTo>
                    <a:pt x="68" y="724"/>
                  </a:lnTo>
                  <a:lnTo>
                    <a:pt x="68" y="731"/>
                  </a:lnTo>
                  <a:lnTo>
                    <a:pt x="70" y="731"/>
                  </a:lnTo>
                  <a:lnTo>
                    <a:pt x="70" y="731"/>
                  </a:lnTo>
                  <a:lnTo>
                    <a:pt x="70" y="728"/>
                  </a:lnTo>
                  <a:lnTo>
                    <a:pt x="70" y="726"/>
                  </a:lnTo>
                  <a:lnTo>
                    <a:pt x="68" y="724"/>
                  </a:lnTo>
                  <a:lnTo>
                    <a:pt x="70" y="724"/>
                  </a:lnTo>
                  <a:lnTo>
                    <a:pt x="70" y="724"/>
                  </a:lnTo>
                  <a:lnTo>
                    <a:pt x="70" y="726"/>
                  </a:lnTo>
                  <a:lnTo>
                    <a:pt x="70" y="724"/>
                  </a:lnTo>
                  <a:lnTo>
                    <a:pt x="70" y="726"/>
                  </a:lnTo>
                  <a:lnTo>
                    <a:pt x="72" y="726"/>
                  </a:lnTo>
                  <a:lnTo>
                    <a:pt x="72" y="728"/>
                  </a:lnTo>
                  <a:lnTo>
                    <a:pt x="77" y="731"/>
                  </a:lnTo>
                  <a:lnTo>
                    <a:pt x="77" y="733"/>
                  </a:lnTo>
                  <a:lnTo>
                    <a:pt x="77" y="737"/>
                  </a:lnTo>
                  <a:lnTo>
                    <a:pt x="77" y="737"/>
                  </a:lnTo>
                  <a:lnTo>
                    <a:pt x="77" y="742"/>
                  </a:lnTo>
                  <a:lnTo>
                    <a:pt x="77" y="742"/>
                  </a:lnTo>
                  <a:lnTo>
                    <a:pt x="77" y="744"/>
                  </a:lnTo>
                  <a:lnTo>
                    <a:pt x="79" y="744"/>
                  </a:lnTo>
                  <a:lnTo>
                    <a:pt x="77" y="746"/>
                  </a:lnTo>
                  <a:lnTo>
                    <a:pt x="79" y="746"/>
                  </a:lnTo>
                  <a:lnTo>
                    <a:pt x="81" y="744"/>
                  </a:lnTo>
                  <a:lnTo>
                    <a:pt x="81" y="744"/>
                  </a:lnTo>
                  <a:lnTo>
                    <a:pt x="86" y="744"/>
                  </a:lnTo>
                  <a:lnTo>
                    <a:pt x="86" y="746"/>
                  </a:lnTo>
                  <a:lnTo>
                    <a:pt x="86" y="746"/>
                  </a:lnTo>
                  <a:lnTo>
                    <a:pt x="86" y="749"/>
                  </a:lnTo>
                  <a:lnTo>
                    <a:pt x="88" y="751"/>
                  </a:lnTo>
                  <a:lnTo>
                    <a:pt x="88" y="753"/>
                  </a:lnTo>
                  <a:lnTo>
                    <a:pt x="90" y="755"/>
                  </a:lnTo>
                  <a:lnTo>
                    <a:pt x="90" y="758"/>
                  </a:lnTo>
                  <a:lnTo>
                    <a:pt x="90" y="755"/>
                  </a:lnTo>
                  <a:lnTo>
                    <a:pt x="90" y="758"/>
                  </a:lnTo>
                  <a:lnTo>
                    <a:pt x="90" y="755"/>
                  </a:lnTo>
                  <a:lnTo>
                    <a:pt x="88" y="762"/>
                  </a:lnTo>
                  <a:lnTo>
                    <a:pt x="88" y="765"/>
                  </a:lnTo>
                  <a:lnTo>
                    <a:pt x="86" y="767"/>
                  </a:lnTo>
                  <a:lnTo>
                    <a:pt x="83" y="762"/>
                  </a:lnTo>
                  <a:lnTo>
                    <a:pt x="83" y="762"/>
                  </a:lnTo>
                  <a:lnTo>
                    <a:pt x="81" y="760"/>
                  </a:lnTo>
                  <a:lnTo>
                    <a:pt x="83" y="758"/>
                  </a:lnTo>
                  <a:lnTo>
                    <a:pt x="81" y="758"/>
                  </a:lnTo>
                  <a:lnTo>
                    <a:pt x="74" y="753"/>
                  </a:lnTo>
                  <a:lnTo>
                    <a:pt x="74" y="749"/>
                  </a:lnTo>
                  <a:lnTo>
                    <a:pt x="70" y="751"/>
                  </a:lnTo>
                  <a:lnTo>
                    <a:pt x="68" y="751"/>
                  </a:lnTo>
                  <a:lnTo>
                    <a:pt x="68" y="751"/>
                  </a:lnTo>
                  <a:lnTo>
                    <a:pt x="61" y="751"/>
                  </a:lnTo>
                  <a:lnTo>
                    <a:pt x="61" y="751"/>
                  </a:lnTo>
                  <a:lnTo>
                    <a:pt x="58" y="746"/>
                  </a:lnTo>
                  <a:lnTo>
                    <a:pt x="58" y="746"/>
                  </a:lnTo>
                  <a:lnTo>
                    <a:pt x="58" y="746"/>
                  </a:lnTo>
                  <a:lnTo>
                    <a:pt x="56" y="749"/>
                  </a:lnTo>
                  <a:lnTo>
                    <a:pt x="56" y="749"/>
                  </a:lnTo>
                  <a:lnTo>
                    <a:pt x="56" y="751"/>
                  </a:lnTo>
                  <a:lnTo>
                    <a:pt x="54" y="753"/>
                  </a:lnTo>
                  <a:lnTo>
                    <a:pt x="54" y="751"/>
                  </a:lnTo>
                  <a:lnTo>
                    <a:pt x="54" y="753"/>
                  </a:lnTo>
                  <a:lnTo>
                    <a:pt x="54" y="753"/>
                  </a:lnTo>
                  <a:lnTo>
                    <a:pt x="54" y="755"/>
                  </a:lnTo>
                  <a:lnTo>
                    <a:pt x="54" y="755"/>
                  </a:lnTo>
                  <a:lnTo>
                    <a:pt x="56" y="755"/>
                  </a:lnTo>
                  <a:lnTo>
                    <a:pt x="54" y="758"/>
                  </a:lnTo>
                  <a:lnTo>
                    <a:pt x="54" y="758"/>
                  </a:lnTo>
                  <a:lnTo>
                    <a:pt x="54" y="758"/>
                  </a:lnTo>
                  <a:lnTo>
                    <a:pt x="54" y="760"/>
                  </a:lnTo>
                  <a:lnTo>
                    <a:pt x="54" y="762"/>
                  </a:lnTo>
                  <a:lnTo>
                    <a:pt x="56" y="769"/>
                  </a:lnTo>
                  <a:lnTo>
                    <a:pt x="56" y="774"/>
                  </a:lnTo>
                  <a:lnTo>
                    <a:pt x="56" y="774"/>
                  </a:lnTo>
                  <a:lnTo>
                    <a:pt x="58" y="778"/>
                  </a:lnTo>
                  <a:lnTo>
                    <a:pt x="58" y="778"/>
                  </a:lnTo>
                  <a:lnTo>
                    <a:pt x="58" y="778"/>
                  </a:lnTo>
                  <a:lnTo>
                    <a:pt x="58" y="778"/>
                  </a:lnTo>
                  <a:lnTo>
                    <a:pt x="61" y="780"/>
                  </a:lnTo>
                  <a:lnTo>
                    <a:pt x="61" y="783"/>
                  </a:lnTo>
                  <a:lnTo>
                    <a:pt x="61" y="783"/>
                  </a:lnTo>
                  <a:lnTo>
                    <a:pt x="61" y="783"/>
                  </a:lnTo>
                  <a:lnTo>
                    <a:pt x="63" y="783"/>
                  </a:lnTo>
                  <a:lnTo>
                    <a:pt x="61" y="785"/>
                  </a:lnTo>
                  <a:lnTo>
                    <a:pt x="63" y="785"/>
                  </a:lnTo>
                  <a:lnTo>
                    <a:pt x="63" y="785"/>
                  </a:lnTo>
                  <a:lnTo>
                    <a:pt x="63" y="787"/>
                  </a:lnTo>
                  <a:lnTo>
                    <a:pt x="63" y="789"/>
                  </a:lnTo>
                  <a:lnTo>
                    <a:pt x="65" y="789"/>
                  </a:lnTo>
                  <a:lnTo>
                    <a:pt x="65" y="794"/>
                  </a:lnTo>
                  <a:lnTo>
                    <a:pt x="68" y="796"/>
                  </a:lnTo>
                  <a:lnTo>
                    <a:pt x="68" y="801"/>
                  </a:lnTo>
                  <a:lnTo>
                    <a:pt x="70" y="803"/>
                  </a:lnTo>
                  <a:lnTo>
                    <a:pt x="72" y="801"/>
                  </a:lnTo>
                  <a:lnTo>
                    <a:pt x="72" y="801"/>
                  </a:lnTo>
                  <a:lnTo>
                    <a:pt x="74" y="801"/>
                  </a:lnTo>
                  <a:lnTo>
                    <a:pt x="77" y="799"/>
                  </a:lnTo>
                  <a:lnTo>
                    <a:pt x="77" y="799"/>
                  </a:lnTo>
                  <a:lnTo>
                    <a:pt x="79" y="796"/>
                  </a:lnTo>
                  <a:lnTo>
                    <a:pt x="79" y="794"/>
                  </a:lnTo>
                  <a:lnTo>
                    <a:pt x="79" y="792"/>
                  </a:lnTo>
                  <a:lnTo>
                    <a:pt x="81" y="787"/>
                  </a:lnTo>
                  <a:lnTo>
                    <a:pt x="81" y="787"/>
                  </a:lnTo>
                  <a:lnTo>
                    <a:pt x="79" y="787"/>
                  </a:lnTo>
                  <a:lnTo>
                    <a:pt x="79" y="787"/>
                  </a:lnTo>
                  <a:lnTo>
                    <a:pt x="81" y="785"/>
                  </a:lnTo>
                  <a:lnTo>
                    <a:pt x="81" y="783"/>
                  </a:lnTo>
                  <a:lnTo>
                    <a:pt x="81" y="776"/>
                  </a:lnTo>
                  <a:lnTo>
                    <a:pt x="83" y="771"/>
                  </a:lnTo>
                  <a:lnTo>
                    <a:pt x="83" y="771"/>
                  </a:lnTo>
                  <a:lnTo>
                    <a:pt x="83" y="774"/>
                  </a:lnTo>
                  <a:lnTo>
                    <a:pt x="81" y="771"/>
                  </a:lnTo>
                  <a:lnTo>
                    <a:pt x="83" y="767"/>
                  </a:lnTo>
                  <a:lnTo>
                    <a:pt x="86" y="767"/>
                  </a:lnTo>
                  <a:lnTo>
                    <a:pt x="86" y="767"/>
                  </a:lnTo>
                  <a:lnTo>
                    <a:pt x="86" y="767"/>
                  </a:lnTo>
                  <a:lnTo>
                    <a:pt x="86" y="767"/>
                  </a:lnTo>
                  <a:lnTo>
                    <a:pt x="92" y="765"/>
                  </a:lnTo>
                  <a:lnTo>
                    <a:pt x="88" y="765"/>
                  </a:lnTo>
                  <a:lnTo>
                    <a:pt x="88" y="762"/>
                  </a:lnTo>
                  <a:lnTo>
                    <a:pt x="90" y="760"/>
                  </a:lnTo>
                  <a:lnTo>
                    <a:pt x="90" y="760"/>
                  </a:lnTo>
                  <a:lnTo>
                    <a:pt x="90" y="755"/>
                  </a:lnTo>
                  <a:lnTo>
                    <a:pt x="95" y="758"/>
                  </a:lnTo>
                  <a:lnTo>
                    <a:pt x="95" y="755"/>
                  </a:lnTo>
                  <a:lnTo>
                    <a:pt x="97" y="758"/>
                  </a:lnTo>
                  <a:lnTo>
                    <a:pt x="99" y="758"/>
                  </a:lnTo>
                  <a:lnTo>
                    <a:pt x="97" y="760"/>
                  </a:lnTo>
                  <a:lnTo>
                    <a:pt x="97" y="762"/>
                  </a:lnTo>
                  <a:lnTo>
                    <a:pt x="99" y="765"/>
                  </a:lnTo>
                  <a:lnTo>
                    <a:pt x="97" y="765"/>
                  </a:lnTo>
                  <a:lnTo>
                    <a:pt x="97" y="765"/>
                  </a:lnTo>
                  <a:lnTo>
                    <a:pt x="99" y="765"/>
                  </a:lnTo>
                  <a:lnTo>
                    <a:pt x="102" y="767"/>
                  </a:lnTo>
                  <a:lnTo>
                    <a:pt x="102" y="765"/>
                  </a:lnTo>
                  <a:lnTo>
                    <a:pt x="99" y="762"/>
                  </a:lnTo>
                  <a:lnTo>
                    <a:pt x="99" y="762"/>
                  </a:lnTo>
                  <a:lnTo>
                    <a:pt x="102" y="765"/>
                  </a:lnTo>
                  <a:lnTo>
                    <a:pt x="102" y="765"/>
                  </a:lnTo>
                  <a:lnTo>
                    <a:pt x="102" y="765"/>
                  </a:lnTo>
                  <a:lnTo>
                    <a:pt x="102" y="765"/>
                  </a:lnTo>
                  <a:lnTo>
                    <a:pt x="102" y="765"/>
                  </a:lnTo>
                  <a:lnTo>
                    <a:pt x="104" y="767"/>
                  </a:lnTo>
                  <a:lnTo>
                    <a:pt x="104" y="767"/>
                  </a:lnTo>
                  <a:lnTo>
                    <a:pt x="104" y="767"/>
                  </a:lnTo>
                  <a:lnTo>
                    <a:pt x="104" y="769"/>
                  </a:lnTo>
                  <a:lnTo>
                    <a:pt x="106" y="769"/>
                  </a:lnTo>
                  <a:lnTo>
                    <a:pt x="106" y="771"/>
                  </a:lnTo>
                  <a:lnTo>
                    <a:pt x="108" y="771"/>
                  </a:lnTo>
                  <a:lnTo>
                    <a:pt x="106" y="771"/>
                  </a:lnTo>
                  <a:lnTo>
                    <a:pt x="106" y="769"/>
                  </a:lnTo>
                  <a:lnTo>
                    <a:pt x="106" y="769"/>
                  </a:lnTo>
                  <a:lnTo>
                    <a:pt x="108" y="769"/>
                  </a:lnTo>
                  <a:lnTo>
                    <a:pt x="111" y="769"/>
                  </a:lnTo>
                  <a:lnTo>
                    <a:pt x="108" y="769"/>
                  </a:lnTo>
                  <a:lnTo>
                    <a:pt x="111" y="771"/>
                  </a:lnTo>
                  <a:lnTo>
                    <a:pt x="111" y="771"/>
                  </a:lnTo>
                  <a:lnTo>
                    <a:pt x="113" y="776"/>
                  </a:lnTo>
                  <a:lnTo>
                    <a:pt x="115" y="778"/>
                  </a:lnTo>
                  <a:lnTo>
                    <a:pt x="115" y="780"/>
                  </a:lnTo>
                  <a:lnTo>
                    <a:pt x="111" y="783"/>
                  </a:lnTo>
                  <a:lnTo>
                    <a:pt x="111" y="787"/>
                  </a:lnTo>
                  <a:lnTo>
                    <a:pt x="111" y="789"/>
                  </a:lnTo>
                  <a:lnTo>
                    <a:pt x="113" y="789"/>
                  </a:lnTo>
                  <a:lnTo>
                    <a:pt x="113" y="792"/>
                  </a:lnTo>
                  <a:lnTo>
                    <a:pt x="115" y="792"/>
                  </a:lnTo>
                  <a:lnTo>
                    <a:pt x="113" y="794"/>
                  </a:lnTo>
                  <a:lnTo>
                    <a:pt x="115" y="796"/>
                  </a:lnTo>
                  <a:lnTo>
                    <a:pt x="115" y="796"/>
                  </a:lnTo>
                  <a:lnTo>
                    <a:pt x="117" y="799"/>
                  </a:lnTo>
                  <a:lnTo>
                    <a:pt x="117" y="801"/>
                  </a:lnTo>
                  <a:lnTo>
                    <a:pt x="117" y="803"/>
                  </a:lnTo>
                  <a:lnTo>
                    <a:pt x="120" y="801"/>
                  </a:lnTo>
                  <a:lnTo>
                    <a:pt x="120" y="801"/>
                  </a:lnTo>
                  <a:lnTo>
                    <a:pt x="120" y="799"/>
                  </a:lnTo>
                  <a:lnTo>
                    <a:pt x="122" y="796"/>
                  </a:lnTo>
                  <a:lnTo>
                    <a:pt x="122" y="796"/>
                  </a:lnTo>
                  <a:lnTo>
                    <a:pt x="120" y="796"/>
                  </a:lnTo>
                  <a:lnTo>
                    <a:pt x="120" y="792"/>
                  </a:lnTo>
                  <a:lnTo>
                    <a:pt x="122" y="792"/>
                  </a:lnTo>
                  <a:lnTo>
                    <a:pt x="122" y="789"/>
                  </a:lnTo>
                  <a:lnTo>
                    <a:pt x="122" y="792"/>
                  </a:lnTo>
                  <a:lnTo>
                    <a:pt x="122" y="794"/>
                  </a:lnTo>
                  <a:lnTo>
                    <a:pt x="124" y="794"/>
                  </a:lnTo>
                  <a:lnTo>
                    <a:pt x="122" y="796"/>
                  </a:lnTo>
                  <a:lnTo>
                    <a:pt x="124" y="796"/>
                  </a:lnTo>
                  <a:lnTo>
                    <a:pt x="124" y="796"/>
                  </a:lnTo>
                  <a:lnTo>
                    <a:pt x="124" y="796"/>
                  </a:lnTo>
                  <a:lnTo>
                    <a:pt x="124" y="799"/>
                  </a:lnTo>
                  <a:lnTo>
                    <a:pt x="127" y="796"/>
                  </a:lnTo>
                  <a:lnTo>
                    <a:pt x="127" y="796"/>
                  </a:lnTo>
                  <a:lnTo>
                    <a:pt x="127" y="796"/>
                  </a:lnTo>
                  <a:lnTo>
                    <a:pt x="129" y="799"/>
                  </a:lnTo>
                  <a:lnTo>
                    <a:pt x="129" y="801"/>
                  </a:lnTo>
                  <a:lnTo>
                    <a:pt x="124" y="799"/>
                  </a:lnTo>
                  <a:lnTo>
                    <a:pt x="122" y="799"/>
                  </a:lnTo>
                  <a:lnTo>
                    <a:pt x="122" y="799"/>
                  </a:lnTo>
                  <a:lnTo>
                    <a:pt x="127" y="801"/>
                  </a:lnTo>
                  <a:lnTo>
                    <a:pt x="129" y="803"/>
                  </a:lnTo>
                  <a:lnTo>
                    <a:pt x="127" y="803"/>
                  </a:lnTo>
                  <a:lnTo>
                    <a:pt x="124" y="801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20" y="801"/>
                  </a:lnTo>
                  <a:lnTo>
                    <a:pt x="122" y="799"/>
                  </a:lnTo>
                  <a:lnTo>
                    <a:pt x="124" y="801"/>
                  </a:lnTo>
                  <a:lnTo>
                    <a:pt x="127" y="808"/>
                  </a:lnTo>
                  <a:lnTo>
                    <a:pt x="127" y="810"/>
                  </a:lnTo>
                  <a:lnTo>
                    <a:pt x="127" y="812"/>
                  </a:lnTo>
                  <a:lnTo>
                    <a:pt x="127" y="814"/>
                  </a:lnTo>
                  <a:lnTo>
                    <a:pt x="127" y="814"/>
                  </a:lnTo>
                  <a:lnTo>
                    <a:pt x="124" y="817"/>
                  </a:lnTo>
                  <a:lnTo>
                    <a:pt x="122" y="819"/>
                  </a:lnTo>
                  <a:lnTo>
                    <a:pt x="122" y="823"/>
                  </a:lnTo>
                  <a:lnTo>
                    <a:pt x="127" y="826"/>
                  </a:lnTo>
                  <a:lnTo>
                    <a:pt x="127" y="826"/>
                  </a:lnTo>
                  <a:lnTo>
                    <a:pt x="129" y="823"/>
                  </a:lnTo>
                  <a:lnTo>
                    <a:pt x="131" y="823"/>
                  </a:lnTo>
                  <a:lnTo>
                    <a:pt x="133" y="823"/>
                  </a:lnTo>
                  <a:lnTo>
                    <a:pt x="133" y="828"/>
                  </a:lnTo>
                  <a:lnTo>
                    <a:pt x="133" y="830"/>
                  </a:lnTo>
                  <a:lnTo>
                    <a:pt x="133" y="830"/>
                  </a:lnTo>
                  <a:lnTo>
                    <a:pt x="133" y="833"/>
                  </a:lnTo>
                  <a:lnTo>
                    <a:pt x="131" y="833"/>
                  </a:lnTo>
                  <a:lnTo>
                    <a:pt x="131" y="835"/>
                  </a:lnTo>
                  <a:lnTo>
                    <a:pt x="133" y="835"/>
                  </a:lnTo>
                  <a:lnTo>
                    <a:pt x="133" y="833"/>
                  </a:lnTo>
                  <a:lnTo>
                    <a:pt x="136" y="833"/>
                  </a:lnTo>
                  <a:lnTo>
                    <a:pt x="138" y="833"/>
                  </a:lnTo>
                  <a:lnTo>
                    <a:pt x="136" y="830"/>
                  </a:lnTo>
                  <a:lnTo>
                    <a:pt x="138" y="828"/>
                  </a:lnTo>
                  <a:lnTo>
                    <a:pt x="138" y="828"/>
                  </a:lnTo>
                  <a:lnTo>
                    <a:pt x="136" y="828"/>
                  </a:lnTo>
                  <a:lnTo>
                    <a:pt x="133" y="826"/>
                  </a:lnTo>
                  <a:lnTo>
                    <a:pt x="136" y="823"/>
                  </a:lnTo>
                  <a:lnTo>
                    <a:pt x="136" y="821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40" y="823"/>
                  </a:lnTo>
                  <a:lnTo>
                    <a:pt x="140" y="823"/>
                  </a:lnTo>
                  <a:lnTo>
                    <a:pt x="140" y="821"/>
                  </a:lnTo>
                  <a:lnTo>
                    <a:pt x="140" y="819"/>
                  </a:lnTo>
                  <a:lnTo>
                    <a:pt x="138" y="819"/>
                  </a:lnTo>
                  <a:lnTo>
                    <a:pt x="138" y="817"/>
                  </a:lnTo>
                  <a:lnTo>
                    <a:pt x="140" y="817"/>
                  </a:lnTo>
                  <a:lnTo>
                    <a:pt x="140" y="819"/>
                  </a:lnTo>
                  <a:lnTo>
                    <a:pt x="142" y="819"/>
                  </a:lnTo>
                  <a:lnTo>
                    <a:pt x="145" y="817"/>
                  </a:lnTo>
                  <a:lnTo>
                    <a:pt x="147" y="814"/>
                  </a:lnTo>
                  <a:lnTo>
                    <a:pt x="149" y="817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1" y="814"/>
                  </a:lnTo>
                  <a:lnTo>
                    <a:pt x="151" y="814"/>
                  </a:lnTo>
                  <a:lnTo>
                    <a:pt x="151" y="812"/>
                  </a:lnTo>
                  <a:lnTo>
                    <a:pt x="154" y="814"/>
                  </a:lnTo>
                  <a:lnTo>
                    <a:pt x="154" y="812"/>
                  </a:lnTo>
                  <a:lnTo>
                    <a:pt x="156" y="810"/>
                  </a:lnTo>
                  <a:lnTo>
                    <a:pt x="154" y="808"/>
                  </a:lnTo>
                  <a:lnTo>
                    <a:pt x="156" y="810"/>
                  </a:lnTo>
                  <a:lnTo>
                    <a:pt x="156" y="810"/>
                  </a:lnTo>
                  <a:lnTo>
                    <a:pt x="158" y="812"/>
                  </a:lnTo>
                  <a:lnTo>
                    <a:pt x="161" y="812"/>
                  </a:lnTo>
                  <a:lnTo>
                    <a:pt x="165" y="817"/>
                  </a:lnTo>
                  <a:lnTo>
                    <a:pt x="170" y="817"/>
                  </a:lnTo>
                  <a:lnTo>
                    <a:pt x="170" y="817"/>
                  </a:lnTo>
                  <a:lnTo>
                    <a:pt x="170" y="814"/>
                  </a:lnTo>
                  <a:lnTo>
                    <a:pt x="170" y="812"/>
                  </a:lnTo>
                  <a:lnTo>
                    <a:pt x="167" y="812"/>
                  </a:lnTo>
                  <a:lnTo>
                    <a:pt x="170" y="810"/>
                  </a:lnTo>
                  <a:lnTo>
                    <a:pt x="170" y="810"/>
                  </a:lnTo>
                  <a:lnTo>
                    <a:pt x="172" y="808"/>
                  </a:lnTo>
                  <a:lnTo>
                    <a:pt x="174" y="810"/>
                  </a:lnTo>
                  <a:lnTo>
                    <a:pt x="176" y="810"/>
                  </a:lnTo>
                  <a:lnTo>
                    <a:pt x="174" y="812"/>
                  </a:lnTo>
                  <a:lnTo>
                    <a:pt x="176" y="814"/>
                  </a:lnTo>
                  <a:lnTo>
                    <a:pt x="174" y="814"/>
                  </a:lnTo>
                  <a:lnTo>
                    <a:pt x="174" y="817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2" y="821"/>
                  </a:lnTo>
                  <a:lnTo>
                    <a:pt x="174" y="823"/>
                  </a:lnTo>
                  <a:lnTo>
                    <a:pt x="174" y="826"/>
                  </a:lnTo>
                  <a:lnTo>
                    <a:pt x="174" y="826"/>
                  </a:lnTo>
                  <a:lnTo>
                    <a:pt x="174" y="826"/>
                  </a:lnTo>
                  <a:lnTo>
                    <a:pt x="176" y="826"/>
                  </a:lnTo>
                  <a:lnTo>
                    <a:pt x="176" y="828"/>
                  </a:lnTo>
                  <a:lnTo>
                    <a:pt x="176" y="826"/>
                  </a:lnTo>
                  <a:lnTo>
                    <a:pt x="176" y="826"/>
                  </a:lnTo>
                  <a:lnTo>
                    <a:pt x="176" y="823"/>
                  </a:lnTo>
                  <a:lnTo>
                    <a:pt x="176" y="821"/>
                  </a:lnTo>
                  <a:lnTo>
                    <a:pt x="179" y="821"/>
                  </a:lnTo>
                  <a:lnTo>
                    <a:pt x="176" y="823"/>
                  </a:lnTo>
                  <a:lnTo>
                    <a:pt x="176" y="823"/>
                  </a:lnTo>
                  <a:lnTo>
                    <a:pt x="179" y="823"/>
                  </a:lnTo>
                  <a:lnTo>
                    <a:pt x="181" y="823"/>
                  </a:lnTo>
                  <a:lnTo>
                    <a:pt x="181" y="823"/>
                  </a:lnTo>
                  <a:lnTo>
                    <a:pt x="181" y="826"/>
                  </a:lnTo>
                  <a:lnTo>
                    <a:pt x="183" y="826"/>
                  </a:lnTo>
                  <a:lnTo>
                    <a:pt x="183" y="826"/>
                  </a:lnTo>
                  <a:lnTo>
                    <a:pt x="183" y="826"/>
                  </a:lnTo>
                  <a:lnTo>
                    <a:pt x="183" y="826"/>
                  </a:lnTo>
                  <a:lnTo>
                    <a:pt x="185" y="830"/>
                  </a:lnTo>
                  <a:lnTo>
                    <a:pt x="185" y="830"/>
                  </a:lnTo>
                  <a:lnTo>
                    <a:pt x="185" y="828"/>
                  </a:lnTo>
                  <a:lnTo>
                    <a:pt x="188" y="830"/>
                  </a:lnTo>
                  <a:lnTo>
                    <a:pt x="190" y="830"/>
                  </a:lnTo>
                  <a:lnTo>
                    <a:pt x="190" y="830"/>
                  </a:lnTo>
                  <a:lnTo>
                    <a:pt x="190" y="830"/>
                  </a:lnTo>
                  <a:lnTo>
                    <a:pt x="192" y="830"/>
                  </a:lnTo>
                  <a:lnTo>
                    <a:pt x="192" y="828"/>
                  </a:lnTo>
                  <a:lnTo>
                    <a:pt x="195" y="826"/>
                  </a:lnTo>
                  <a:lnTo>
                    <a:pt x="195" y="826"/>
                  </a:lnTo>
                  <a:lnTo>
                    <a:pt x="199" y="823"/>
                  </a:lnTo>
                  <a:lnTo>
                    <a:pt x="199" y="823"/>
                  </a:lnTo>
                  <a:lnTo>
                    <a:pt x="199" y="823"/>
                  </a:lnTo>
                  <a:lnTo>
                    <a:pt x="201" y="821"/>
                  </a:lnTo>
                  <a:lnTo>
                    <a:pt x="204" y="821"/>
                  </a:lnTo>
                  <a:lnTo>
                    <a:pt x="208" y="814"/>
                  </a:lnTo>
                  <a:lnTo>
                    <a:pt x="215" y="810"/>
                  </a:lnTo>
                  <a:lnTo>
                    <a:pt x="215" y="808"/>
                  </a:lnTo>
                  <a:lnTo>
                    <a:pt x="222" y="801"/>
                  </a:lnTo>
                  <a:lnTo>
                    <a:pt x="224" y="799"/>
                  </a:lnTo>
                  <a:lnTo>
                    <a:pt x="229" y="796"/>
                  </a:lnTo>
                  <a:lnTo>
                    <a:pt x="231" y="794"/>
                  </a:lnTo>
                  <a:lnTo>
                    <a:pt x="229" y="794"/>
                  </a:lnTo>
                  <a:lnTo>
                    <a:pt x="229" y="792"/>
                  </a:lnTo>
                  <a:lnTo>
                    <a:pt x="233" y="792"/>
                  </a:lnTo>
                  <a:lnTo>
                    <a:pt x="231" y="792"/>
                  </a:lnTo>
                  <a:lnTo>
                    <a:pt x="231" y="792"/>
                  </a:lnTo>
                  <a:lnTo>
                    <a:pt x="231" y="789"/>
                  </a:lnTo>
                  <a:lnTo>
                    <a:pt x="231" y="789"/>
                  </a:lnTo>
                  <a:lnTo>
                    <a:pt x="231" y="789"/>
                  </a:lnTo>
                  <a:lnTo>
                    <a:pt x="233" y="789"/>
                  </a:lnTo>
                  <a:lnTo>
                    <a:pt x="233" y="789"/>
                  </a:lnTo>
                  <a:lnTo>
                    <a:pt x="233" y="792"/>
                  </a:lnTo>
                  <a:lnTo>
                    <a:pt x="235" y="794"/>
                  </a:lnTo>
                  <a:lnTo>
                    <a:pt x="235" y="792"/>
                  </a:lnTo>
                  <a:lnTo>
                    <a:pt x="235" y="789"/>
                  </a:lnTo>
                  <a:lnTo>
                    <a:pt x="235" y="787"/>
                  </a:lnTo>
                  <a:lnTo>
                    <a:pt x="238" y="789"/>
                  </a:lnTo>
                  <a:lnTo>
                    <a:pt x="238" y="787"/>
                  </a:lnTo>
                  <a:lnTo>
                    <a:pt x="238" y="787"/>
                  </a:lnTo>
                  <a:lnTo>
                    <a:pt x="238" y="785"/>
                  </a:lnTo>
                  <a:lnTo>
                    <a:pt x="238" y="780"/>
                  </a:lnTo>
                  <a:lnTo>
                    <a:pt x="238" y="780"/>
                  </a:lnTo>
                  <a:lnTo>
                    <a:pt x="238" y="776"/>
                  </a:lnTo>
                  <a:lnTo>
                    <a:pt x="240" y="776"/>
                  </a:lnTo>
                  <a:lnTo>
                    <a:pt x="240" y="774"/>
                  </a:lnTo>
                  <a:lnTo>
                    <a:pt x="242" y="771"/>
                  </a:lnTo>
                  <a:lnTo>
                    <a:pt x="242" y="767"/>
                  </a:lnTo>
                  <a:lnTo>
                    <a:pt x="235" y="758"/>
                  </a:lnTo>
                  <a:lnTo>
                    <a:pt x="235" y="753"/>
                  </a:lnTo>
                  <a:lnTo>
                    <a:pt x="235" y="749"/>
                  </a:lnTo>
                  <a:lnTo>
                    <a:pt x="233" y="744"/>
                  </a:lnTo>
                  <a:lnTo>
                    <a:pt x="235" y="735"/>
                  </a:lnTo>
                  <a:lnTo>
                    <a:pt x="238" y="733"/>
                  </a:lnTo>
                  <a:lnTo>
                    <a:pt x="240" y="728"/>
                  </a:lnTo>
                  <a:lnTo>
                    <a:pt x="244" y="721"/>
                  </a:lnTo>
                  <a:lnTo>
                    <a:pt x="249" y="717"/>
                  </a:lnTo>
                  <a:lnTo>
                    <a:pt x="256" y="712"/>
                  </a:lnTo>
                  <a:lnTo>
                    <a:pt x="258" y="715"/>
                  </a:lnTo>
                  <a:lnTo>
                    <a:pt x="260" y="717"/>
                  </a:lnTo>
                  <a:lnTo>
                    <a:pt x="258" y="715"/>
                  </a:lnTo>
                  <a:lnTo>
                    <a:pt x="258" y="712"/>
                  </a:lnTo>
                  <a:lnTo>
                    <a:pt x="258" y="712"/>
                  </a:lnTo>
                  <a:lnTo>
                    <a:pt x="260" y="712"/>
                  </a:lnTo>
                  <a:lnTo>
                    <a:pt x="260" y="712"/>
                  </a:lnTo>
                  <a:lnTo>
                    <a:pt x="260" y="712"/>
                  </a:lnTo>
                  <a:lnTo>
                    <a:pt x="260" y="712"/>
                  </a:lnTo>
                  <a:lnTo>
                    <a:pt x="263" y="715"/>
                  </a:lnTo>
                  <a:lnTo>
                    <a:pt x="260" y="715"/>
                  </a:lnTo>
                  <a:lnTo>
                    <a:pt x="263" y="715"/>
                  </a:lnTo>
                  <a:lnTo>
                    <a:pt x="265" y="717"/>
                  </a:lnTo>
                  <a:lnTo>
                    <a:pt x="265" y="717"/>
                  </a:lnTo>
                  <a:lnTo>
                    <a:pt x="265" y="717"/>
                  </a:lnTo>
                  <a:lnTo>
                    <a:pt x="260" y="717"/>
                  </a:lnTo>
                  <a:lnTo>
                    <a:pt x="265" y="717"/>
                  </a:lnTo>
                  <a:lnTo>
                    <a:pt x="269" y="724"/>
                  </a:lnTo>
                  <a:lnTo>
                    <a:pt x="272" y="721"/>
                  </a:lnTo>
                  <a:lnTo>
                    <a:pt x="274" y="724"/>
                  </a:lnTo>
                  <a:lnTo>
                    <a:pt x="274" y="724"/>
                  </a:lnTo>
                  <a:lnTo>
                    <a:pt x="274" y="724"/>
                  </a:lnTo>
                  <a:lnTo>
                    <a:pt x="276" y="721"/>
                  </a:lnTo>
                  <a:lnTo>
                    <a:pt x="274" y="719"/>
                  </a:lnTo>
                  <a:lnTo>
                    <a:pt x="274" y="717"/>
                  </a:lnTo>
                  <a:lnTo>
                    <a:pt x="278" y="712"/>
                  </a:lnTo>
                  <a:lnTo>
                    <a:pt x="285" y="708"/>
                  </a:lnTo>
                  <a:lnTo>
                    <a:pt x="292" y="708"/>
                  </a:lnTo>
                  <a:lnTo>
                    <a:pt x="294" y="708"/>
                  </a:lnTo>
                  <a:lnTo>
                    <a:pt x="297" y="710"/>
                  </a:lnTo>
                  <a:lnTo>
                    <a:pt x="297" y="712"/>
                  </a:lnTo>
                  <a:lnTo>
                    <a:pt x="301" y="712"/>
                  </a:lnTo>
                  <a:lnTo>
                    <a:pt x="306" y="712"/>
                  </a:lnTo>
                  <a:lnTo>
                    <a:pt x="310" y="712"/>
                  </a:lnTo>
                  <a:lnTo>
                    <a:pt x="312" y="715"/>
                  </a:lnTo>
                  <a:lnTo>
                    <a:pt x="317" y="715"/>
                  </a:lnTo>
                  <a:lnTo>
                    <a:pt x="317" y="717"/>
                  </a:lnTo>
                  <a:lnTo>
                    <a:pt x="319" y="717"/>
                  </a:lnTo>
                  <a:lnTo>
                    <a:pt x="319" y="719"/>
                  </a:lnTo>
                  <a:lnTo>
                    <a:pt x="322" y="719"/>
                  </a:lnTo>
                  <a:lnTo>
                    <a:pt x="324" y="724"/>
                  </a:lnTo>
                  <a:lnTo>
                    <a:pt x="326" y="724"/>
                  </a:lnTo>
                  <a:lnTo>
                    <a:pt x="326" y="724"/>
                  </a:lnTo>
                  <a:lnTo>
                    <a:pt x="331" y="726"/>
                  </a:lnTo>
                  <a:lnTo>
                    <a:pt x="331" y="726"/>
                  </a:lnTo>
                  <a:lnTo>
                    <a:pt x="331" y="728"/>
                  </a:lnTo>
                  <a:lnTo>
                    <a:pt x="333" y="728"/>
                  </a:lnTo>
                  <a:lnTo>
                    <a:pt x="335" y="731"/>
                  </a:lnTo>
                  <a:lnTo>
                    <a:pt x="335" y="733"/>
                  </a:lnTo>
                  <a:lnTo>
                    <a:pt x="337" y="733"/>
                  </a:lnTo>
                  <a:lnTo>
                    <a:pt x="337" y="733"/>
                  </a:lnTo>
                  <a:lnTo>
                    <a:pt x="337" y="735"/>
                  </a:lnTo>
                  <a:lnTo>
                    <a:pt x="340" y="737"/>
                  </a:lnTo>
                  <a:lnTo>
                    <a:pt x="340" y="737"/>
                  </a:lnTo>
                  <a:lnTo>
                    <a:pt x="344" y="740"/>
                  </a:lnTo>
                  <a:lnTo>
                    <a:pt x="344" y="740"/>
                  </a:lnTo>
                  <a:lnTo>
                    <a:pt x="349" y="742"/>
                  </a:lnTo>
                  <a:lnTo>
                    <a:pt x="346" y="742"/>
                  </a:lnTo>
                  <a:lnTo>
                    <a:pt x="349" y="742"/>
                  </a:lnTo>
                  <a:lnTo>
                    <a:pt x="351" y="742"/>
                  </a:lnTo>
                  <a:lnTo>
                    <a:pt x="351" y="742"/>
                  </a:lnTo>
                  <a:lnTo>
                    <a:pt x="353" y="742"/>
                  </a:lnTo>
                  <a:lnTo>
                    <a:pt x="358" y="742"/>
                  </a:lnTo>
                  <a:lnTo>
                    <a:pt x="358" y="742"/>
                  </a:lnTo>
                  <a:lnTo>
                    <a:pt x="360" y="740"/>
                  </a:lnTo>
                  <a:lnTo>
                    <a:pt x="362" y="740"/>
                  </a:lnTo>
                  <a:lnTo>
                    <a:pt x="367" y="742"/>
                  </a:lnTo>
                  <a:lnTo>
                    <a:pt x="369" y="742"/>
                  </a:lnTo>
                  <a:lnTo>
                    <a:pt x="369" y="744"/>
                  </a:lnTo>
                  <a:lnTo>
                    <a:pt x="367" y="746"/>
                  </a:lnTo>
                  <a:lnTo>
                    <a:pt x="367" y="749"/>
                  </a:lnTo>
                  <a:lnTo>
                    <a:pt x="367" y="749"/>
                  </a:lnTo>
                  <a:lnTo>
                    <a:pt x="369" y="749"/>
                  </a:lnTo>
                  <a:lnTo>
                    <a:pt x="371" y="753"/>
                  </a:lnTo>
                  <a:lnTo>
                    <a:pt x="371" y="753"/>
                  </a:lnTo>
                  <a:lnTo>
                    <a:pt x="374" y="753"/>
                  </a:lnTo>
                  <a:lnTo>
                    <a:pt x="371" y="751"/>
                  </a:lnTo>
                  <a:lnTo>
                    <a:pt x="374" y="749"/>
                  </a:lnTo>
                  <a:lnTo>
                    <a:pt x="371" y="746"/>
                  </a:lnTo>
                  <a:lnTo>
                    <a:pt x="374" y="744"/>
                  </a:lnTo>
                  <a:lnTo>
                    <a:pt x="376" y="742"/>
                  </a:lnTo>
                  <a:lnTo>
                    <a:pt x="376" y="742"/>
                  </a:lnTo>
                  <a:lnTo>
                    <a:pt x="376" y="740"/>
                  </a:lnTo>
                  <a:lnTo>
                    <a:pt x="378" y="740"/>
                  </a:lnTo>
                  <a:lnTo>
                    <a:pt x="380" y="740"/>
                  </a:lnTo>
                  <a:lnTo>
                    <a:pt x="383" y="740"/>
                  </a:lnTo>
                  <a:lnTo>
                    <a:pt x="383" y="740"/>
                  </a:lnTo>
                  <a:lnTo>
                    <a:pt x="385" y="735"/>
                  </a:lnTo>
                  <a:lnTo>
                    <a:pt x="385" y="735"/>
                  </a:lnTo>
                  <a:lnTo>
                    <a:pt x="385" y="726"/>
                  </a:lnTo>
                  <a:lnTo>
                    <a:pt x="387" y="726"/>
                  </a:lnTo>
                  <a:lnTo>
                    <a:pt x="387" y="724"/>
                  </a:lnTo>
                  <a:lnTo>
                    <a:pt x="387" y="721"/>
                  </a:lnTo>
                  <a:lnTo>
                    <a:pt x="385" y="721"/>
                  </a:lnTo>
                  <a:lnTo>
                    <a:pt x="383" y="719"/>
                  </a:lnTo>
                  <a:lnTo>
                    <a:pt x="383" y="715"/>
                  </a:lnTo>
                  <a:lnTo>
                    <a:pt x="385" y="712"/>
                  </a:lnTo>
                  <a:lnTo>
                    <a:pt x="385" y="712"/>
                  </a:lnTo>
                  <a:lnTo>
                    <a:pt x="385" y="712"/>
                  </a:lnTo>
                  <a:lnTo>
                    <a:pt x="385" y="710"/>
                  </a:lnTo>
                  <a:lnTo>
                    <a:pt x="385" y="708"/>
                  </a:lnTo>
                  <a:lnTo>
                    <a:pt x="385" y="706"/>
                  </a:lnTo>
                  <a:lnTo>
                    <a:pt x="385" y="703"/>
                  </a:lnTo>
                  <a:lnTo>
                    <a:pt x="387" y="699"/>
                  </a:lnTo>
                  <a:lnTo>
                    <a:pt x="387" y="694"/>
                  </a:lnTo>
                  <a:lnTo>
                    <a:pt x="392" y="687"/>
                  </a:lnTo>
                  <a:lnTo>
                    <a:pt x="394" y="683"/>
                  </a:lnTo>
                  <a:lnTo>
                    <a:pt x="396" y="683"/>
                  </a:lnTo>
                  <a:lnTo>
                    <a:pt x="396" y="683"/>
                  </a:lnTo>
                  <a:lnTo>
                    <a:pt x="396" y="683"/>
                  </a:lnTo>
                  <a:lnTo>
                    <a:pt x="399" y="683"/>
                  </a:lnTo>
                  <a:lnTo>
                    <a:pt x="401" y="683"/>
                  </a:lnTo>
                  <a:lnTo>
                    <a:pt x="401" y="683"/>
                  </a:lnTo>
                  <a:lnTo>
                    <a:pt x="403" y="681"/>
                  </a:lnTo>
                  <a:lnTo>
                    <a:pt x="401" y="681"/>
                  </a:lnTo>
                  <a:lnTo>
                    <a:pt x="401" y="681"/>
                  </a:lnTo>
                  <a:lnTo>
                    <a:pt x="401" y="681"/>
                  </a:lnTo>
                  <a:lnTo>
                    <a:pt x="399" y="678"/>
                  </a:lnTo>
                  <a:lnTo>
                    <a:pt x="399" y="678"/>
                  </a:lnTo>
                  <a:lnTo>
                    <a:pt x="394" y="676"/>
                  </a:lnTo>
                  <a:lnTo>
                    <a:pt x="392" y="669"/>
                  </a:lnTo>
                  <a:lnTo>
                    <a:pt x="392" y="662"/>
                  </a:lnTo>
                  <a:lnTo>
                    <a:pt x="394" y="651"/>
                  </a:lnTo>
                  <a:lnTo>
                    <a:pt x="399" y="642"/>
                  </a:lnTo>
                  <a:lnTo>
                    <a:pt x="401" y="635"/>
                  </a:lnTo>
                  <a:lnTo>
                    <a:pt x="403" y="633"/>
                  </a:lnTo>
                  <a:lnTo>
                    <a:pt x="403" y="633"/>
                  </a:lnTo>
                  <a:lnTo>
                    <a:pt x="403" y="631"/>
                  </a:lnTo>
                  <a:lnTo>
                    <a:pt x="403" y="628"/>
                  </a:lnTo>
                  <a:lnTo>
                    <a:pt x="405" y="624"/>
                  </a:lnTo>
                  <a:lnTo>
                    <a:pt x="403" y="622"/>
                  </a:lnTo>
                  <a:lnTo>
                    <a:pt x="405" y="619"/>
                  </a:lnTo>
                  <a:lnTo>
                    <a:pt x="403" y="617"/>
                  </a:lnTo>
                  <a:lnTo>
                    <a:pt x="405" y="615"/>
                  </a:lnTo>
                  <a:lnTo>
                    <a:pt x="403" y="615"/>
                  </a:lnTo>
                  <a:lnTo>
                    <a:pt x="403" y="615"/>
                  </a:lnTo>
                  <a:lnTo>
                    <a:pt x="401" y="613"/>
                  </a:lnTo>
                  <a:lnTo>
                    <a:pt x="401" y="606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405" y="597"/>
                  </a:lnTo>
                  <a:lnTo>
                    <a:pt x="405" y="594"/>
                  </a:lnTo>
                  <a:lnTo>
                    <a:pt x="392" y="588"/>
                  </a:lnTo>
                  <a:lnTo>
                    <a:pt x="380" y="588"/>
                  </a:lnTo>
                  <a:lnTo>
                    <a:pt x="371" y="581"/>
                  </a:lnTo>
                  <a:lnTo>
                    <a:pt x="378" y="583"/>
                  </a:lnTo>
                  <a:lnTo>
                    <a:pt x="380" y="588"/>
                  </a:lnTo>
                  <a:lnTo>
                    <a:pt x="392" y="588"/>
                  </a:lnTo>
                  <a:lnTo>
                    <a:pt x="405" y="594"/>
                  </a:lnTo>
                  <a:lnTo>
                    <a:pt x="408" y="592"/>
                  </a:lnTo>
                  <a:lnTo>
                    <a:pt x="405" y="567"/>
                  </a:lnTo>
                  <a:lnTo>
                    <a:pt x="405" y="558"/>
                  </a:lnTo>
                  <a:lnTo>
                    <a:pt x="405" y="554"/>
                  </a:lnTo>
                  <a:lnTo>
                    <a:pt x="408" y="554"/>
                  </a:lnTo>
                  <a:lnTo>
                    <a:pt x="408" y="549"/>
                  </a:lnTo>
                  <a:lnTo>
                    <a:pt x="410" y="549"/>
                  </a:lnTo>
                  <a:lnTo>
                    <a:pt x="408" y="545"/>
                  </a:lnTo>
                  <a:lnTo>
                    <a:pt x="408" y="542"/>
                  </a:lnTo>
                  <a:lnTo>
                    <a:pt x="410" y="542"/>
                  </a:lnTo>
                  <a:lnTo>
                    <a:pt x="410" y="540"/>
                  </a:lnTo>
                  <a:lnTo>
                    <a:pt x="412" y="538"/>
                  </a:lnTo>
                  <a:lnTo>
                    <a:pt x="412" y="535"/>
                  </a:lnTo>
                  <a:lnTo>
                    <a:pt x="412" y="533"/>
                  </a:lnTo>
                  <a:lnTo>
                    <a:pt x="412" y="526"/>
                  </a:lnTo>
                  <a:lnTo>
                    <a:pt x="412" y="526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2"/>
                  </a:lnTo>
                  <a:lnTo>
                    <a:pt x="412" y="520"/>
                  </a:lnTo>
                  <a:lnTo>
                    <a:pt x="410" y="517"/>
                  </a:lnTo>
                  <a:lnTo>
                    <a:pt x="412" y="508"/>
                  </a:lnTo>
                  <a:lnTo>
                    <a:pt x="412" y="499"/>
                  </a:lnTo>
                  <a:lnTo>
                    <a:pt x="414" y="497"/>
                  </a:lnTo>
                  <a:lnTo>
                    <a:pt x="414" y="497"/>
                  </a:lnTo>
                  <a:lnTo>
                    <a:pt x="414" y="497"/>
                  </a:lnTo>
                  <a:lnTo>
                    <a:pt x="414" y="495"/>
                  </a:lnTo>
                  <a:lnTo>
                    <a:pt x="417" y="490"/>
                  </a:lnTo>
                  <a:lnTo>
                    <a:pt x="417" y="490"/>
                  </a:lnTo>
                  <a:lnTo>
                    <a:pt x="417" y="488"/>
                  </a:lnTo>
                  <a:lnTo>
                    <a:pt x="417" y="488"/>
                  </a:lnTo>
                  <a:lnTo>
                    <a:pt x="417" y="488"/>
                  </a:lnTo>
                  <a:lnTo>
                    <a:pt x="417" y="486"/>
                  </a:lnTo>
                  <a:lnTo>
                    <a:pt x="414" y="486"/>
                  </a:lnTo>
                  <a:lnTo>
                    <a:pt x="414" y="483"/>
                  </a:lnTo>
                  <a:lnTo>
                    <a:pt x="414" y="483"/>
                  </a:lnTo>
                  <a:lnTo>
                    <a:pt x="414" y="481"/>
                  </a:lnTo>
                  <a:lnTo>
                    <a:pt x="414" y="481"/>
                  </a:lnTo>
                  <a:lnTo>
                    <a:pt x="414" y="481"/>
                  </a:lnTo>
                  <a:lnTo>
                    <a:pt x="414" y="479"/>
                  </a:lnTo>
                  <a:lnTo>
                    <a:pt x="414" y="479"/>
                  </a:lnTo>
                  <a:lnTo>
                    <a:pt x="414" y="474"/>
                  </a:lnTo>
                  <a:lnTo>
                    <a:pt x="414" y="470"/>
                  </a:lnTo>
                  <a:lnTo>
                    <a:pt x="417" y="465"/>
                  </a:lnTo>
                  <a:lnTo>
                    <a:pt x="419" y="465"/>
                  </a:lnTo>
                  <a:lnTo>
                    <a:pt x="419" y="465"/>
                  </a:lnTo>
                  <a:lnTo>
                    <a:pt x="419" y="465"/>
                  </a:lnTo>
                  <a:lnTo>
                    <a:pt x="421" y="463"/>
                  </a:lnTo>
                  <a:lnTo>
                    <a:pt x="421" y="465"/>
                  </a:lnTo>
                  <a:lnTo>
                    <a:pt x="424" y="463"/>
                  </a:lnTo>
                  <a:lnTo>
                    <a:pt x="424" y="461"/>
                  </a:lnTo>
                  <a:lnTo>
                    <a:pt x="421" y="461"/>
                  </a:lnTo>
                  <a:lnTo>
                    <a:pt x="421" y="458"/>
                  </a:lnTo>
                  <a:lnTo>
                    <a:pt x="419" y="458"/>
                  </a:lnTo>
                  <a:lnTo>
                    <a:pt x="419" y="458"/>
                  </a:lnTo>
                  <a:lnTo>
                    <a:pt x="419" y="461"/>
                  </a:lnTo>
                  <a:lnTo>
                    <a:pt x="419" y="461"/>
                  </a:lnTo>
                  <a:lnTo>
                    <a:pt x="417" y="458"/>
                  </a:lnTo>
                  <a:lnTo>
                    <a:pt x="414" y="456"/>
                  </a:lnTo>
                  <a:lnTo>
                    <a:pt x="414" y="452"/>
                  </a:lnTo>
                  <a:lnTo>
                    <a:pt x="414" y="445"/>
                  </a:lnTo>
                  <a:lnTo>
                    <a:pt x="414" y="442"/>
                  </a:lnTo>
                  <a:lnTo>
                    <a:pt x="414" y="442"/>
                  </a:lnTo>
                  <a:lnTo>
                    <a:pt x="419" y="438"/>
                  </a:lnTo>
                  <a:lnTo>
                    <a:pt x="419" y="436"/>
                  </a:lnTo>
                  <a:lnTo>
                    <a:pt x="419" y="436"/>
                  </a:lnTo>
                  <a:lnTo>
                    <a:pt x="419" y="431"/>
                  </a:lnTo>
                  <a:lnTo>
                    <a:pt x="421" y="429"/>
                  </a:lnTo>
                  <a:lnTo>
                    <a:pt x="419" y="427"/>
                  </a:lnTo>
                  <a:lnTo>
                    <a:pt x="419" y="427"/>
                  </a:lnTo>
                  <a:lnTo>
                    <a:pt x="421" y="424"/>
                  </a:lnTo>
                  <a:lnTo>
                    <a:pt x="421" y="424"/>
                  </a:lnTo>
                  <a:lnTo>
                    <a:pt x="426" y="420"/>
                  </a:lnTo>
                  <a:lnTo>
                    <a:pt x="426" y="418"/>
                  </a:lnTo>
                  <a:lnTo>
                    <a:pt x="426" y="415"/>
                  </a:lnTo>
                  <a:lnTo>
                    <a:pt x="426" y="413"/>
                  </a:lnTo>
                  <a:lnTo>
                    <a:pt x="426" y="413"/>
                  </a:lnTo>
                  <a:lnTo>
                    <a:pt x="426" y="413"/>
                  </a:lnTo>
                  <a:lnTo>
                    <a:pt x="426" y="411"/>
                  </a:lnTo>
                  <a:lnTo>
                    <a:pt x="426" y="411"/>
                  </a:lnTo>
                  <a:lnTo>
                    <a:pt x="426" y="408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6" y="406"/>
                  </a:lnTo>
                  <a:lnTo>
                    <a:pt x="426" y="406"/>
                  </a:lnTo>
                  <a:lnTo>
                    <a:pt x="426" y="406"/>
                  </a:lnTo>
                  <a:lnTo>
                    <a:pt x="424" y="404"/>
                  </a:lnTo>
                  <a:lnTo>
                    <a:pt x="424" y="404"/>
                  </a:lnTo>
                  <a:lnTo>
                    <a:pt x="421" y="404"/>
                  </a:lnTo>
                  <a:lnTo>
                    <a:pt x="419" y="402"/>
                  </a:lnTo>
                  <a:lnTo>
                    <a:pt x="417" y="402"/>
                  </a:lnTo>
                  <a:lnTo>
                    <a:pt x="417" y="402"/>
                  </a:lnTo>
                  <a:lnTo>
                    <a:pt x="417" y="402"/>
                  </a:lnTo>
                  <a:lnTo>
                    <a:pt x="412" y="397"/>
                  </a:lnTo>
                  <a:lnTo>
                    <a:pt x="412" y="397"/>
                  </a:lnTo>
                  <a:lnTo>
                    <a:pt x="412" y="395"/>
                  </a:lnTo>
                  <a:lnTo>
                    <a:pt x="410" y="393"/>
                  </a:lnTo>
                  <a:lnTo>
                    <a:pt x="410" y="393"/>
                  </a:lnTo>
                  <a:lnTo>
                    <a:pt x="408" y="390"/>
                  </a:lnTo>
                  <a:lnTo>
                    <a:pt x="405" y="388"/>
                  </a:lnTo>
                  <a:lnTo>
                    <a:pt x="405" y="386"/>
                  </a:lnTo>
                  <a:lnTo>
                    <a:pt x="405" y="384"/>
                  </a:lnTo>
                  <a:lnTo>
                    <a:pt x="403" y="381"/>
                  </a:lnTo>
                  <a:lnTo>
                    <a:pt x="403" y="377"/>
                  </a:lnTo>
                  <a:lnTo>
                    <a:pt x="401" y="374"/>
                  </a:lnTo>
                  <a:lnTo>
                    <a:pt x="399" y="372"/>
                  </a:lnTo>
                  <a:lnTo>
                    <a:pt x="399" y="363"/>
                  </a:lnTo>
                  <a:lnTo>
                    <a:pt x="399" y="359"/>
                  </a:lnTo>
                  <a:lnTo>
                    <a:pt x="399" y="359"/>
                  </a:lnTo>
                  <a:lnTo>
                    <a:pt x="396" y="354"/>
                  </a:lnTo>
                  <a:lnTo>
                    <a:pt x="396" y="347"/>
                  </a:lnTo>
                  <a:lnTo>
                    <a:pt x="399" y="347"/>
                  </a:lnTo>
                  <a:lnTo>
                    <a:pt x="396" y="347"/>
                  </a:lnTo>
                  <a:lnTo>
                    <a:pt x="399" y="340"/>
                  </a:lnTo>
                  <a:lnTo>
                    <a:pt x="403" y="334"/>
                  </a:lnTo>
                  <a:lnTo>
                    <a:pt x="405" y="331"/>
                  </a:lnTo>
                  <a:lnTo>
                    <a:pt x="408" y="327"/>
                  </a:lnTo>
                  <a:lnTo>
                    <a:pt x="410" y="327"/>
                  </a:lnTo>
                  <a:lnTo>
                    <a:pt x="410" y="325"/>
                  </a:lnTo>
                  <a:lnTo>
                    <a:pt x="412" y="325"/>
                  </a:lnTo>
                  <a:lnTo>
                    <a:pt x="412" y="322"/>
                  </a:lnTo>
                  <a:lnTo>
                    <a:pt x="417" y="315"/>
                  </a:lnTo>
                  <a:lnTo>
                    <a:pt x="424" y="309"/>
                  </a:lnTo>
                  <a:lnTo>
                    <a:pt x="428" y="304"/>
                  </a:lnTo>
                  <a:lnTo>
                    <a:pt x="433" y="304"/>
                  </a:lnTo>
                  <a:lnTo>
                    <a:pt x="435" y="302"/>
                  </a:lnTo>
                  <a:lnTo>
                    <a:pt x="435" y="297"/>
                  </a:lnTo>
                  <a:lnTo>
                    <a:pt x="437" y="295"/>
                  </a:lnTo>
                  <a:lnTo>
                    <a:pt x="437" y="288"/>
                  </a:lnTo>
                  <a:lnTo>
                    <a:pt x="439" y="284"/>
                  </a:lnTo>
                  <a:lnTo>
                    <a:pt x="442" y="284"/>
                  </a:lnTo>
                  <a:lnTo>
                    <a:pt x="442" y="284"/>
                  </a:lnTo>
                  <a:lnTo>
                    <a:pt x="442" y="281"/>
                  </a:lnTo>
                  <a:lnTo>
                    <a:pt x="444" y="279"/>
                  </a:lnTo>
                  <a:lnTo>
                    <a:pt x="446" y="272"/>
                  </a:lnTo>
                  <a:lnTo>
                    <a:pt x="448" y="266"/>
                  </a:lnTo>
                  <a:lnTo>
                    <a:pt x="451" y="261"/>
                  </a:lnTo>
                  <a:lnTo>
                    <a:pt x="448" y="261"/>
                  </a:lnTo>
                  <a:lnTo>
                    <a:pt x="451" y="259"/>
                  </a:lnTo>
                  <a:lnTo>
                    <a:pt x="451" y="257"/>
                  </a:lnTo>
                  <a:lnTo>
                    <a:pt x="451" y="252"/>
                  </a:lnTo>
                  <a:lnTo>
                    <a:pt x="448" y="250"/>
                  </a:lnTo>
                  <a:lnTo>
                    <a:pt x="446" y="250"/>
                  </a:lnTo>
                  <a:lnTo>
                    <a:pt x="442" y="247"/>
                  </a:lnTo>
                  <a:lnTo>
                    <a:pt x="442" y="245"/>
                  </a:lnTo>
                  <a:lnTo>
                    <a:pt x="442" y="243"/>
                  </a:lnTo>
                  <a:lnTo>
                    <a:pt x="442" y="238"/>
                  </a:lnTo>
                  <a:lnTo>
                    <a:pt x="439" y="236"/>
                  </a:lnTo>
                  <a:lnTo>
                    <a:pt x="437" y="234"/>
                  </a:lnTo>
                  <a:lnTo>
                    <a:pt x="435" y="234"/>
                  </a:lnTo>
                  <a:lnTo>
                    <a:pt x="433" y="232"/>
                  </a:lnTo>
                  <a:lnTo>
                    <a:pt x="430" y="227"/>
                  </a:lnTo>
                  <a:lnTo>
                    <a:pt x="430" y="225"/>
                  </a:lnTo>
                  <a:lnTo>
                    <a:pt x="430" y="223"/>
                  </a:lnTo>
                  <a:lnTo>
                    <a:pt x="428" y="220"/>
                  </a:lnTo>
                  <a:lnTo>
                    <a:pt x="428" y="218"/>
                  </a:lnTo>
                  <a:lnTo>
                    <a:pt x="428" y="211"/>
                  </a:lnTo>
                  <a:lnTo>
                    <a:pt x="430" y="209"/>
                  </a:lnTo>
                  <a:lnTo>
                    <a:pt x="430" y="207"/>
                  </a:lnTo>
                  <a:lnTo>
                    <a:pt x="430" y="202"/>
                  </a:lnTo>
                  <a:lnTo>
                    <a:pt x="430" y="200"/>
                  </a:lnTo>
                  <a:lnTo>
                    <a:pt x="426" y="195"/>
                  </a:lnTo>
                  <a:lnTo>
                    <a:pt x="424" y="193"/>
                  </a:lnTo>
                  <a:lnTo>
                    <a:pt x="419" y="186"/>
                  </a:lnTo>
                  <a:lnTo>
                    <a:pt x="419" y="175"/>
                  </a:lnTo>
                  <a:lnTo>
                    <a:pt x="417" y="175"/>
                  </a:lnTo>
                  <a:lnTo>
                    <a:pt x="417" y="173"/>
                  </a:lnTo>
                  <a:lnTo>
                    <a:pt x="414" y="170"/>
                  </a:lnTo>
                  <a:lnTo>
                    <a:pt x="410" y="168"/>
                  </a:lnTo>
                  <a:lnTo>
                    <a:pt x="408" y="164"/>
                  </a:lnTo>
                  <a:lnTo>
                    <a:pt x="408" y="159"/>
                  </a:lnTo>
                  <a:lnTo>
                    <a:pt x="410" y="157"/>
                  </a:lnTo>
                  <a:lnTo>
                    <a:pt x="410" y="157"/>
                  </a:lnTo>
                  <a:lnTo>
                    <a:pt x="412" y="154"/>
                  </a:lnTo>
                  <a:lnTo>
                    <a:pt x="412" y="152"/>
                  </a:lnTo>
                  <a:lnTo>
                    <a:pt x="410" y="152"/>
                  </a:lnTo>
                  <a:lnTo>
                    <a:pt x="410" y="150"/>
                  </a:lnTo>
                  <a:lnTo>
                    <a:pt x="412" y="148"/>
                  </a:lnTo>
                  <a:lnTo>
                    <a:pt x="412" y="148"/>
                  </a:lnTo>
                  <a:lnTo>
                    <a:pt x="412" y="148"/>
                  </a:lnTo>
                  <a:lnTo>
                    <a:pt x="412" y="145"/>
                  </a:lnTo>
                  <a:lnTo>
                    <a:pt x="417" y="148"/>
                  </a:lnTo>
                  <a:lnTo>
                    <a:pt x="419" y="148"/>
                  </a:lnTo>
                  <a:lnTo>
                    <a:pt x="421" y="148"/>
                  </a:lnTo>
                  <a:lnTo>
                    <a:pt x="424" y="143"/>
                  </a:lnTo>
                  <a:lnTo>
                    <a:pt x="421" y="143"/>
                  </a:lnTo>
                  <a:lnTo>
                    <a:pt x="419" y="143"/>
                  </a:lnTo>
                  <a:lnTo>
                    <a:pt x="417" y="143"/>
                  </a:lnTo>
                  <a:lnTo>
                    <a:pt x="417" y="143"/>
                  </a:lnTo>
                  <a:lnTo>
                    <a:pt x="417" y="141"/>
                  </a:lnTo>
                  <a:lnTo>
                    <a:pt x="414" y="143"/>
                  </a:lnTo>
                  <a:lnTo>
                    <a:pt x="412" y="139"/>
                  </a:lnTo>
                  <a:lnTo>
                    <a:pt x="410" y="136"/>
                  </a:lnTo>
                  <a:lnTo>
                    <a:pt x="410" y="136"/>
                  </a:lnTo>
                  <a:lnTo>
                    <a:pt x="408" y="141"/>
                  </a:lnTo>
                  <a:lnTo>
                    <a:pt x="405" y="141"/>
                  </a:lnTo>
                  <a:lnTo>
                    <a:pt x="405" y="136"/>
                  </a:lnTo>
                  <a:lnTo>
                    <a:pt x="405" y="132"/>
                  </a:lnTo>
                  <a:lnTo>
                    <a:pt x="403" y="132"/>
                  </a:lnTo>
                  <a:lnTo>
                    <a:pt x="403" y="134"/>
                  </a:lnTo>
                  <a:lnTo>
                    <a:pt x="401" y="132"/>
                  </a:lnTo>
                  <a:lnTo>
                    <a:pt x="399" y="130"/>
                  </a:lnTo>
                  <a:lnTo>
                    <a:pt x="396" y="130"/>
                  </a:lnTo>
                  <a:lnTo>
                    <a:pt x="396" y="127"/>
                  </a:lnTo>
                  <a:lnTo>
                    <a:pt x="392" y="127"/>
                  </a:lnTo>
                  <a:lnTo>
                    <a:pt x="392" y="127"/>
                  </a:lnTo>
                  <a:lnTo>
                    <a:pt x="394" y="125"/>
                  </a:lnTo>
                  <a:lnTo>
                    <a:pt x="396" y="125"/>
                  </a:lnTo>
                  <a:lnTo>
                    <a:pt x="399" y="120"/>
                  </a:lnTo>
                  <a:lnTo>
                    <a:pt x="401" y="118"/>
                  </a:lnTo>
                  <a:lnTo>
                    <a:pt x="401" y="116"/>
                  </a:lnTo>
                  <a:lnTo>
                    <a:pt x="396" y="116"/>
                  </a:lnTo>
                  <a:lnTo>
                    <a:pt x="394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87" y="123"/>
                  </a:lnTo>
                  <a:lnTo>
                    <a:pt x="385" y="125"/>
                  </a:lnTo>
                  <a:lnTo>
                    <a:pt x="385" y="123"/>
                  </a:lnTo>
                  <a:lnTo>
                    <a:pt x="383" y="120"/>
                  </a:lnTo>
                  <a:lnTo>
                    <a:pt x="383" y="120"/>
                  </a:lnTo>
                  <a:lnTo>
                    <a:pt x="383" y="118"/>
                  </a:lnTo>
                  <a:lnTo>
                    <a:pt x="380" y="120"/>
                  </a:lnTo>
                  <a:lnTo>
                    <a:pt x="380" y="118"/>
                  </a:lnTo>
                  <a:lnTo>
                    <a:pt x="378" y="116"/>
                  </a:lnTo>
                  <a:lnTo>
                    <a:pt x="378" y="118"/>
                  </a:lnTo>
                  <a:lnTo>
                    <a:pt x="376" y="118"/>
                  </a:lnTo>
                  <a:lnTo>
                    <a:pt x="376" y="116"/>
                  </a:lnTo>
                  <a:lnTo>
                    <a:pt x="376" y="116"/>
                  </a:lnTo>
                  <a:lnTo>
                    <a:pt x="374" y="118"/>
                  </a:lnTo>
                  <a:lnTo>
                    <a:pt x="374" y="120"/>
                  </a:lnTo>
                  <a:lnTo>
                    <a:pt x="374" y="120"/>
                  </a:lnTo>
                  <a:lnTo>
                    <a:pt x="371" y="118"/>
                  </a:lnTo>
                  <a:lnTo>
                    <a:pt x="371" y="118"/>
                  </a:lnTo>
                  <a:lnTo>
                    <a:pt x="371" y="118"/>
                  </a:lnTo>
                  <a:lnTo>
                    <a:pt x="369" y="118"/>
                  </a:lnTo>
                  <a:lnTo>
                    <a:pt x="365" y="120"/>
                  </a:lnTo>
                  <a:lnTo>
                    <a:pt x="362" y="118"/>
                  </a:lnTo>
                  <a:lnTo>
                    <a:pt x="369" y="116"/>
                  </a:lnTo>
                  <a:lnTo>
                    <a:pt x="365" y="116"/>
                  </a:lnTo>
                  <a:lnTo>
                    <a:pt x="365" y="114"/>
                  </a:lnTo>
                  <a:lnTo>
                    <a:pt x="365" y="114"/>
                  </a:lnTo>
                  <a:lnTo>
                    <a:pt x="371" y="114"/>
                  </a:lnTo>
                  <a:lnTo>
                    <a:pt x="374" y="114"/>
                  </a:lnTo>
                  <a:lnTo>
                    <a:pt x="376" y="114"/>
                  </a:lnTo>
                  <a:lnTo>
                    <a:pt x="380" y="116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0" y="111"/>
                  </a:lnTo>
                  <a:lnTo>
                    <a:pt x="380" y="109"/>
                  </a:lnTo>
                  <a:lnTo>
                    <a:pt x="383" y="107"/>
                  </a:lnTo>
                  <a:lnTo>
                    <a:pt x="383" y="105"/>
                  </a:lnTo>
                  <a:lnTo>
                    <a:pt x="383" y="105"/>
                  </a:lnTo>
                  <a:lnTo>
                    <a:pt x="385" y="102"/>
                  </a:lnTo>
                  <a:lnTo>
                    <a:pt x="385" y="102"/>
                  </a:lnTo>
                  <a:lnTo>
                    <a:pt x="387" y="100"/>
                  </a:lnTo>
                  <a:lnTo>
                    <a:pt x="387" y="100"/>
                  </a:lnTo>
                  <a:lnTo>
                    <a:pt x="385" y="98"/>
                  </a:lnTo>
                  <a:lnTo>
                    <a:pt x="385" y="96"/>
                  </a:lnTo>
                  <a:lnTo>
                    <a:pt x="385" y="93"/>
                  </a:lnTo>
                  <a:lnTo>
                    <a:pt x="390" y="93"/>
                  </a:lnTo>
                  <a:lnTo>
                    <a:pt x="392" y="89"/>
                  </a:lnTo>
                  <a:lnTo>
                    <a:pt x="392" y="89"/>
                  </a:lnTo>
                  <a:lnTo>
                    <a:pt x="394" y="89"/>
                  </a:lnTo>
                  <a:lnTo>
                    <a:pt x="396" y="91"/>
                  </a:lnTo>
                  <a:lnTo>
                    <a:pt x="399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3" y="93"/>
                  </a:lnTo>
                  <a:lnTo>
                    <a:pt x="405" y="91"/>
                  </a:lnTo>
                  <a:lnTo>
                    <a:pt x="408" y="89"/>
                  </a:lnTo>
                  <a:lnTo>
                    <a:pt x="403" y="86"/>
                  </a:lnTo>
                  <a:lnTo>
                    <a:pt x="399" y="89"/>
                  </a:lnTo>
                  <a:lnTo>
                    <a:pt x="396" y="89"/>
                  </a:lnTo>
                  <a:lnTo>
                    <a:pt x="394" y="86"/>
                  </a:lnTo>
                  <a:lnTo>
                    <a:pt x="392" y="82"/>
                  </a:lnTo>
                  <a:lnTo>
                    <a:pt x="387" y="82"/>
                  </a:lnTo>
                  <a:lnTo>
                    <a:pt x="385" y="86"/>
                  </a:lnTo>
                  <a:lnTo>
                    <a:pt x="383" y="84"/>
                  </a:lnTo>
                  <a:lnTo>
                    <a:pt x="383" y="89"/>
                  </a:lnTo>
                  <a:lnTo>
                    <a:pt x="383" y="89"/>
                  </a:lnTo>
                  <a:lnTo>
                    <a:pt x="380" y="89"/>
                  </a:lnTo>
                  <a:lnTo>
                    <a:pt x="380" y="84"/>
                  </a:lnTo>
                  <a:lnTo>
                    <a:pt x="378" y="89"/>
                  </a:lnTo>
                  <a:lnTo>
                    <a:pt x="378" y="89"/>
                  </a:lnTo>
                  <a:lnTo>
                    <a:pt x="376" y="89"/>
                  </a:lnTo>
                  <a:lnTo>
                    <a:pt x="376" y="86"/>
                  </a:lnTo>
                  <a:lnTo>
                    <a:pt x="380" y="80"/>
                  </a:lnTo>
                  <a:lnTo>
                    <a:pt x="378" y="80"/>
                  </a:lnTo>
                  <a:lnTo>
                    <a:pt x="380" y="77"/>
                  </a:lnTo>
                  <a:lnTo>
                    <a:pt x="378" y="75"/>
                  </a:lnTo>
                  <a:lnTo>
                    <a:pt x="378" y="77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1" y="80"/>
                  </a:lnTo>
                  <a:lnTo>
                    <a:pt x="371" y="77"/>
                  </a:lnTo>
                  <a:lnTo>
                    <a:pt x="369" y="80"/>
                  </a:lnTo>
                  <a:lnTo>
                    <a:pt x="369" y="82"/>
                  </a:lnTo>
                  <a:lnTo>
                    <a:pt x="369" y="82"/>
                  </a:lnTo>
                  <a:lnTo>
                    <a:pt x="369" y="82"/>
                  </a:lnTo>
                  <a:lnTo>
                    <a:pt x="371" y="82"/>
                  </a:lnTo>
                  <a:lnTo>
                    <a:pt x="369" y="84"/>
                  </a:lnTo>
                  <a:lnTo>
                    <a:pt x="365" y="86"/>
                  </a:lnTo>
                  <a:lnTo>
                    <a:pt x="365" y="86"/>
                  </a:lnTo>
                  <a:lnTo>
                    <a:pt x="365" y="84"/>
                  </a:lnTo>
                  <a:lnTo>
                    <a:pt x="367" y="82"/>
                  </a:lnTo>
                  <a:lnTo>
                    <a:pt x="367" y="77"/>
                  </a:lnTo>
                  <a:lnTo>
                    <a:pt x="369" y="75"/>
                  </a:lnTo>
                  <a:lnTo>
                    <a:pt x="369" y="73"/>
                  </a:lnTo>
                  <a:lnTo>
                    <a:pt x="369" y="71"/>
                  </a:lnTo>
                  <a:lnTo>
                    <a:pt x="369" y="71"/>
                  </a:lnTo>
                  <a:lnTo>
                    <a:pt x="371" y="71"/>
                  </a:lnTo>
                  <a:lnTo>
                    <a:pt x="371" y="71"/>
                  </a:lnTo>
                  <a:lnTo>
                    <a:pt x="371" y="68"/>
                  </a:lnTo>
                  <a:lnTo>
                    <a:pt x="371" y="68"/>
                  </a:lnTo>
                  <a:lnTo>
                    <a:pt x="371" y="68"/>
                  </a:lnTo>
                  <a:lnTo>
                    <a:pt x="374" y="68"/>
                  </a:lnTo>
                  <a:lnTo>
                    <a:pt x="374" y="66"/>
                  </a:lnTo>
                  <a:lnTo>
                    <a:pt x="371" y="66"/>
                  </a:lnTo>
                  <a:lnTo>
                    <a:pt x="369" y="66"/>
                  </a:lnTo>
                  <a:lnTo>
                    <a:pt x="374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6" y="61"/>
                  </a:lnTo>
                  <a:lnTo>
                    <a:pt x="378" y="61"/>
                  </a:lnTo>
                  <a:lnTo>
                    <a:pt x="380" y="52"/>
                  </a:lnTo>
                  <a:lnTo>
                    <a:pt x="378" y="52"/>
                  </a:lnTo>
                  <a:lnTo>
                    <a:pt x="380" y="52"/>
                  </a:lnTo>
                  <a:lnTo>
                    <a:pt x="380" y="50"/>
                  </a:lnTo>
                  <a:lnTo>
                    <a:pt x="378" y="48"/>
                  </a:lnTo>
                  <a:lnTo>
                    <a:pt x="376" y="48"/>
                  </a:lnTo>
                  <a:lnTo>
                    <a:pt x="374" y="48"/>
                  </a:lnTo>
                  <a:lnTo>
                    <a:pt x="374" y="48"/>
                  </a:lnTo>
                  <a:lnTo>
                    <a:pt x="374" y="48"/>
                  </a:lnTo>
                  <a:lnTo>
                    <a:pt x="371" y="46"/>
                  </a:lnTo>
                  <a:lnTo>
                    <a:pt x="374" y="43"/>
                  </a:lnTo>
                  <a:lnTo>
                    <a:pt x="374" y="43"/>
                  </a:lnTo>
                  <a:lnTo>
                    <a:pt x="374" y="41"/>
                  </a:lnTo>
                  <a:lnTo>
                    <a:pt x="369" y="43"/>
                  </a:lnTo>
                  <a:lnTo>
                    <a:pt x="369" y="41"/>
                  </a:lnTo>
                  <a:lnTo>
                    <a:pt x="371" y="41"/>
                  </a:lnTo>
                  <a:lnTo>
                    <a:pt x="369" y="39"/>
                  </a:lnTo>
                  <a:lnTo>
                    <a:pt x="371" y="37"/>
                  </a:lnTo>
                  <a:lnTo>
                    <a:pt x="369" y="34"/>
                  </a:lnTo>
                  <a:lnTo>
                    <a:pt x="367" y="34"/>
                  </a:lnTo>
                  <a:lnTo>
                    <a:pt x="367" y="34"/>
                  </a:lnTo>
                  <a:lnTo>
                    <a:pt x="367" y="37"/>
                  </a:lnTo>
                  <a:lnTo>
                    <a:pt x="365" y="37"/>
                  </a:lnTo>
                  <a:lnTo>
                    <a:pt x="367" y="39"/>
                  </a:lnTo>
                  <a:lnTo>
                    <a:pt x="367" y="39"/>
                  </a:lnTo>
                  <a:lnTo>
                    <a:pt x="365" y="41"/>
                  </a:lnTo>
                  <a:lnTo>
                    <a:pt x="362" y="39"/>
                  </a:lnTo>
                  <a:lnTo>
                    <a:pt x="360" y="39"/>
                  </a:lnTo>
                  <a:lnTo>
                    <a:pt x="358" y="39"/>
                  </a:lnTo>
                  <a:lnTo>
                    <a:pt x="358" y="41"/>
                  </a:lnTo>
                  <a:lnTo>
                    <a:pt x="356" y="39"/>
                  </a:lnTo>
                  <a:lnTo>
                    <a:pt x="356" y="41"/>
                  </a:lnTo>
                  <a:lnTo>
                    <a:pt x="353" y="39"/>
                  </a:lnTo>
                  <a:lnTo>
                    <a:pt x="353" y="41"/>
                  </a:lnTo>
                  <a:lnTo>
                    <a:pt x="356" y="43"/>
                  </a:lnTo>
                  <a:lnTo>
                    <a:pt x="353" y="43"/>
                  </a:lnTo>
                  <a:lnTo>
                    <a:pt x="356" y="46"/>
                  </a:lnTo>
                  <a:lnTo>
                    <a:pt x="353" y="46"/>
                  </a:lnTo>
                  <a:lnTo>
                    <a:pt x="349" y="52"/>
                  </a:lnTo>
                  <a:lnTo>
                    <a:pt x="349" y="55"/>
                  </a:lnTo>
                  <a:lnTo>
                    <a:pt x="346" y="57"/>
                  </a:lnTo>
                  <a:lnTo>
                    <a:pt x="346" y="46"/>
                  </a:lnTo>
                  <a:lnTo>
                    <a:pt x="349" y="43"/>
                  </a:lnTo>
                  <a:lnTo>
                    <a:pt x="346" y="41"/>
                  </a:lnTo>
                  <a:lnTo>
                    <a:pt x="344" y="41"/>
                  </a:lnTo>
                  <a:lnTo>
                    <a:pt x="344" y="41"/>
                  </a:lnTo>
                  <a:lnTo>
                    <a:pt x="344" y="39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37" y="34"/>
                  </a:lnTo>
                  <a:lnTo>
                    <a:pt x="337" y="34"/>
                  </a:lnTo>
                  <a:lnTo>
                    <a:pt x="340" y="32"/>
                  </a:lnTo>
                  <a:lnTo>
                    <a:pt x="342" y="32"/>
                  </a:lnTo>
                  <a:lnTo>
                    <a:pt x="342" y="27"/>
                  </a:lnTo>
                  <a:lnTo>
                    <a:pt x="340" y="27"/>
                  </a:lnTo>
                  <a:lnTo>
                    <a:pt x="337" y="27"/>
                  </a:lnTo>
                  <a:lnTo>
                    <a:pt x="333" y="27"/>
                  </a:lnTo>
                  <a:lnTo>
                    <a:pt x="331" y="27"/>
                  </a:lnTo>
                  <a:lnTo>
                    <a:pt x="331" y="25"/>
                  </a:lnTo>
                  <a:lnTo>
                    <a:pt x="331" y="23"/>
                  </a:lnTo>
                  <a:lnTo>
                    <a:pt x="328" y="25"/>
                  </a:lnTo>
                  <a:lnTo>
                    <a:pt x="328" y="25"/>
                  </a:lnTo>
                  <a:lnTo>
                    <a:pt x="326" y="23"/>
                  </a:lnTo>
                  <a:lnTo>
                    <a:pt x="326" y="18"/>
                  </a:lnTo>
                  <a:lnTo>
                    <a:pt x="326" y="18"/>
                  </a:lnTo>
                  <a:lnTo>
                    <a:pt x="324" y="18"/>
                  </a:lnTo>
                  <a:lnTo>
                    <a:pt x="322" y="16"/>
                  </a:lnTo>
                  <a:lnTo>
                    <a:pt x="319" y="18"/>
                  </a:lnTo>
                  <a:lnTo>
                    <a:pt x="317" y="23"/>
                  </a:lnTo>
                  <a:lnTo>
                    <a:pt x="319" y="23"/>
                  </a:lnTo>
                  <a:lnTo>
                    <a:pt x="317" y="25"/>
                  </a:lnTo>
                  <a:lnTo>
                    <a:pt x="315" y="23"/>
                  </a:lnTo>
                  <a:lnTo>
                    <a:pt x="315" y="21"/>
                  </a:lnTo>
                  <a:lnTo>
                    <a:pt x="315" y="18"/>
                  </a:lnTo>
                  <a:lnTo>
                    <a:pt x="315" y="21"/>
                  </a:lnTo>
                  <a:lnTo>
                    <a:pt x="315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08" y="23"/>
                  </a:lnTo>
                  <a:lnTo>
                    <a:pt x="308" y="21"/>
                  </a:lnTo>
                  <a:lnTo>
                    <a:pt x="308" y="18"/>
                  </a:lnTo>
                  <a:lnTo>
                    <a:pt x="306" y="14"/>
                  </a:lnTo>
                  <a:lnTo>
                    <a:pt x="306" y="14"/>
                  </a:lnTo>
                  <a:lnTo>
                    <a:pt x="303" y="21"/>
                  </a:lnTo>
                  <a:lnTo>
                    <a:pt x="303" y="23"/>
                  </a:lnTo>
                  <a:lnTo>
                    <a:pt x="306" y="23"/>
                  </a:lnTo>
                  <a:lnTo>
                    <a:pt x="306" y="25"/>
                  </a:lnTo>
                  <a:lnTo>
                    <a:pt x="306" y="25"/>
                  </a:lnTo>
                  <a:lnTo>
                    <a:pt x="306" y="23"/>
                  </a:lnTo>
                  <a:lnTo>
                    <a:pt x="301" y="21"/>
                  </a:lnTo>
                  <a:lnTo>
                    <a:pt x="301" y="18"/>
                  </a:lnTo>
                  <a:lnTo>
                    <a:pt x="303" y="14"/>
                  </a:lnTo>
                  <a:lnTo>
                    <a:pt x="303" y="12"/>
                  </a:lnTo>
                  <a:lnTo>
                    <a:pt x="303" y="9"/>
                  </a:lnTo>
                  <a:lnTo>
                    <a:pt x="301" y="7"/>
                  </a:lnTo>
                  <a:lnTo>
                    <a:pt x="299" y="7"/>
                  </a:lnTo>
                  <a:lnTo>
                    <a:pt x="299" y="5"/>
                  </a:lnTo>
                  <a:lnTo>
                    <a:pt x="297" y="5"/>
                  </a:lnTo>
                  <a:lnTo>
                    <a:pt x="294" y="5"/>
                  </a:lnTo>
                  <a:lnTo>
                    <a:pt x="294" y="3"/>
                  </a:lnTo>
                  <a:lnTo>
                    <a:pt x="294" y="3"/>
                  </a:lnTo>
                  <a:lnTo>
                    <a:pt x="292" y="3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7" y="3"/>
                  </a:lnTo>
                  <a:lnTo>
                    <a:pt x="287" y="3"/>
                  </a:lnTo>
                  <a:lnTo>
                    <a:pt x="285" y="3"/>
                  </a:lnTo>
                  <a:lnTo>
                    <a:pt x="283" y="5"/>
                  </a:lnTo>
                  <a:lnTo>
                    <a:pt x="283" y="7"/>
                  </a:lnTo>
                  <a:lnTo>
                    <a:pt x="281" y="7"/>
                  </a:lnTo>
                  <a:lnTo>
                    <a:pt x="281" y="3"/>
                  </a:lnTo>
                  <a:lnTo>
                    <a:pt x="281" y="3"/>
                  </a:lnTo>
                  <a:lnTo>
                    <a:pt x="281" y="5"/>
                  </a:lnTo>
                  <a:lnTo>
                    <a:pt x="278" y="3"/>
                  </a:lnTo>
                  <a:lnTo>
                    <a:pt x="276" y="5"/>
                  </a:lnTo>
                  <a:lnTo>
                    <a:pt x="274" y="7"/>
                  </a:lnTo>
                  <a:lnTo>
                    <a:pt x="272" y="7"/>
                  </a:lnTo>
                  <a:lnTo>
                    <a:pt x="272" y="5"/>
                  </a:lnTo>
                  <a:lnTo>
                    <a:pt x="272" y="5"/>
                  </a:lnTo>
                  <a:lnTo>
                    <a:pt x="269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9" y="9"/>
                  </a:lnTo>
                  <a:lnTo>
                    <a:pt x="272" y="7"/>
                  </a:lnTo>
                  <a:lnTo>
                    <a:pt x="274" y="9"/>
                  </a:lnTo>
                  <a:lnTo>
                    <a:pt x="274" y="14"/>
                  </a:lnTo>
                  <a:lnTo>
                    <a:pt x="272" y="18"/>
                  </a:lnTo>
                  <a:lnTo>
                    <a:pt x="272" y="23"/>
                  </a:lnTo>
                  <a:lnTo>
                    <a:pt x="272" y="23"/>
                  </a:lnTo>
                  <a:lnTo>
                    <a:pt x="272" y="23"/>
                  </a:lnTo>
                  <a:lnTo>
                    <a:pt x="272" y="25"/>
                  </a:lnTo>
                  <a:lnTo>
                    <a:pt x="274" y="27"/>
                  </a:lnTo>
                  <a:lnTo>
                    <a:pt x="276" y="27"/>
                  </a:lnTo>
                  <a:lnTo>
                    <a:pt x="274" y="32"/>
                  </a:lnTo>
                  <a:lnTo>
                    <a:pt x="269" y="37"/>
                  </a:lnTo>
                  <a:lnTo>
                    <a:pt x="265" y="37"/>
                  </a:lnTo>
                  <a:lnTo>
                    <a:pt x="265" y="37"/>
                  </a:lnTo>
                  <a:lnTo>
                    <a:pt x="265" y="37"/>
                  </a:lnTo>
                  <a:lnTo>
                    <a:pt x="263" y="37"/>
                  </a:lnTo>
                  <a:lnTo>
                    <a:pt x="263" y="37"/>
                  </a:lnTo>
                  <a:lnTo>
                    <a:pt x="263" y="37"/>
                  </a:lnTo>
                  <a:lnTo>
                    <a:pt x="263" y="39"/>
                  </a:lnTo>
                  <a:lnTo>
                    <a:pt x="263" y="39"/>
                  </a:lnTo>
                  <a:lnTo>
                    <a:pt x="258" y="43"/>
                  </a:lnTo>
                  <a:lnTo>
                    <a:pt x="251" y="46"/>
                  </a:lnTo>
                  <a:lnTo>
                    <a:pt x="249" y="43"/>
                  </a:lnTo>
                  <a:lnTo>
                    <a:pt x="247" y="46"/>
                  </a:lnTo>
                  <a:lnTo>
                    <a:pt x="244" y="41"/>
                  </a:lnTo>
                  <a:lnTo>
                    <a:pt x="242" y="41"/>
                  </a:lnTo>
                  <a:lnTo>
                    <a:pt x="238" y="43"/>
                  </a:lnTo>
                  <a:lnTo>
                    <a:pt x="238" y="46"/>
                  </a:lnTo>
                  <a:lnTo>
                    <a:pt x="235" y="46"/>
                  </a:lnTo>
                  <a:lnTo>
                    <a:pt x="233" y="48"/>
                  </a:lnTo>
                  <a:lnTo>
                    <a:pt x="229" y="52"/>
                  </a:lnTo>
                  <a:lnTo>
                    <a:pt x="229" y="55"/>
                  </a:lnTo>
                  <a:lnTo>
                    <a:pt x="229" y="55"/>
                  </a:lnTo>
                  <a:lnTo>
                    <a:pt x="224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4" y="61"/>
                  </a:lnTo>
                  <a:lnTo>
                    <a:pt x="224" y="61"/>
                  </a:lnTo>
                  <a:lnTo>
                    <a:pt x="217" y="66"/>
                  </a:lnTo>
                  <a:lnTo>
                    <a:pt x="215" y="71"/>
                  </a:lnTo>
                  <a:lnTo>
                    <a:pt x="213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0" y="75"/>
                  </a:lnTo>
                  <a:lnTo>
                    <a:pt x="208" y="77"/>
                  </a:lnTo>
                  <a:lnTo>
                    <a:pt x="206" y="77"/>
                  </a:lnTo>
                  <a:lnTo>
                    <a:pt x="204" y="77"/>
                  </a:lnTo>
                  <a:lnTo>
                    <a:pt x="201" y="80"/>
                  </a:lnTo>
                  <a:lnTo>
                    <a:pt x="199" y="80"/>
                  </a:lnTo>
                  <a:lnTo>
                    <a:pt x="199" y="82"/>
                  </a:lnTo>
                  <a:lnTo>
                    <a:pt x="201" y="84"/>
                  </a:lnTo>
                  <a:lnTo>
                    <a:pt x="197" y="84"/>
                  </a:lnTo>
                  <a:lnTo>
                    <a:pt x="197" y="84"/>
                  </a:lnTo>
                  <a:lnTo>
                    <a:pt x="197" y="86"/>
                  </a:lnTo>
                  <a:lnTo>
                    <a:pt x="197" y="89"/>
                  </a:lnTo>
                  <a:lnTo>
                    <a:pt x="197" y="89"/>
                  </a:lnTo>
                  <a:lnTo>
                    <a:pt x="197" y="89"/>
                  </a:lnTo>
                  <a:lnTo>
                    <a:pt x="197" y="91"/>
                  </a:lnTo>
                  <a:lnTo>
                    <a:pt x="195" y="93"/>
                  </a:lnTo>
                  <a:lnTo>
                    <a:pt x="188" y="105"/>
                  </a:lnTo>
                  <a:lnTo>
                    <a:pt x="183" y="109"/>
                  </a:lnTo>
                  <a:lnTo>
                    <a:pt x="179" y="114"/>
                  </a:lnTo>
                  <a:lnTo>
                    <a:pt x="174" y="116"/>
                  </a:lnTo>
                  <a:lnTo>
                    <a:pt x="170" y="118"/>
                  </a:lnTo>
                  <a:lnTo>
                    <a:pt x="163" y="118"/>
                  </a:lnTo>
                  <a:lnTo>
                    <a:pt x="163" y="118"/>
                  </a:lnTo>
                  <a:lnTo>
                    <a:pt x="161" y="118"/>
                  </a:lnTo>
                  <a:lnTo>
                    <a:pt x="161" y="118"/>
                  </a:lnTo>
                  <a:lnTo>
                    <a:pt x="158" y="120"/>
                  </a:lnTo>
                  <a:lnTo>
                    <a:pt x="156" y="120"/>
                  </a:lnTo>
                  <a:lnTo>
                    <a:pt x="156" y="120"/>
                  </a:lnTo>
                  <a:lnTo>
                    <a:pt x="154" y="118"/>
                  </a:lnTo>
                  <a:lnTo>
                    <a:pt x="154" y="118"/>
                  </a:lnTo>
                  <a:lnTo>
                    <a:pt x="154" y="120"/>
                  </a:lnTo>
                  <a:lnTo>
                    <a:pt x="151" y="120"/>
                  </a:lnTo>
                  <a:lnTo>
                    <a:pt x="149" y="120"/>
                  </a:lnTo>
                  <a:lnTo>
                    <a:pt x="149" y="123"/>
                  </a:lnTo>
                  <a:lnTo>
                    <a:pt x="145" y="125"/>
                  </a:lnTo>
                  <a:lnTo>
                    <a:pt x="138" y="127"/>
                  </a:lnTo>
                  <a:lnTo>
                    <a:pt x="136" y="130"/>
                  </a:lnTo>
                  <a:lnTo>
                    <a:pt x="133" y="130"/>
                  </a:lnTo>
                  <a:lnTo>
                    <a:pt x="133" y="132"/>
                  </a:lnTo>
                  <a:lnTo>
                    <a:pt x="131" y="136"/>
                  </a:lnTo>
                  <a:lnTo>
                    <a:pt x="129" y="139"/>
                  </a:lnTo>
                  <a:lnTo>
                    <a:pt x="124" y="143"/>
                  </a:lnTo>
                  <a:lnTo>
                    <a:pt x="117" y="148"/>
                  </a:lnTo>
                  <a:lnTo>
                    <a:pt x="106" y="150"/>
                  </a:lnTo>
                  <a:lnTo>
                    <a:pt x="95" y="152"/>
                  </a:lnTo>
                  <a:lnTo>
                    <a:pt x="88" y="152"/>
                  </a:lnTo>
                  <a:lnTo>
                    <a:pt x="86" y="152"/>
                  </a:lnTo>
                  <a:lnTo>
                    <a:pt x="83" y="152"/>
                  </a:lnTo>
                  <a:lnTo>
                    <a:pt x="79" y="148"/>
                  </a:lnTo>
                  <a:lnTo>
                    <a:pt x="79" y="148"/>
                  </a:lnTo>
                  <a:lnTo>
                    <a:pt x="77" y="145"/>
                  </a:lnTo>
                  <a:lnTo>
                    <a:pt x="74" y="145"/>
                  </a:lnTo>
                  <a:lnTo>
                    <a:pt x="74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0" y="145"/>
                  </a:lnTo>
                  <a:lnTo>
                    <a:pt x="61" y="145"/>
                  </a:lnTo>
                  <a:lnTo>
                    <a:pt x="58" y="145"/>
                  </a:lnTo>
                  <a:lnTo>
                    <a:pt x="54" y="143"/>
                  </a:lnTo>
                  <a:lnTo>
                    <a:pt x="52" y="143"/>
                  </a:lnTo>
                  <a:lnTo>
                    <a:pt x="49" y="143"/>
                  </a:lnTo>
                  <a:lnTo>
                    <a:pt x="47" y="143"/>
                  </a:lnTo>
                  <a:lnTo>
                    <a:pt x="40" y="136"/>
                  </a:lnTo>
                  <a:lnTo>
                    <a:pt x="34" y="127"/>
                  </a:lnTo>
                  <a:lnTo>
                    <a:pt x="31" y="127"/>
                  </a:lnTo>
                  <a:lnTo>
                    <a:pt x="27" y="120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7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27" y="111"/>
                  </a:lnTo>
                  <a:lnTo>
                    <a:pt x="24" y="111"/>
                  </a:lnTo>
                  <a:lnTo>
                    <a:pt x="27" y="111"/>
                  </a:lnTo>
                  <a:lnTo>
                    <a:pt x="24" y="111"/>
                  </a:lnTo>
                  <a:lnTo>
                    <a:pt x="27" y="109"/>
                  </a:lnTo>
                  <a:lnTo>
                    <a:pt x="27" y="109"/>
                  </a:lnTo>
                  <a:lnTo>
                    <a:pt x="27" y="109"/>
                  </a:lnTo>
                  <a:lnTo>
                    <a:pt x="29" y="105"/>
                  </a:lnTo>
                  <a:lnTo>
                    <a:pt x="24" y="105"/>
                  </a:lnTo>
                  <a:lnTo>
                    <a:pt x="24" y="105"/>
                  </a:lnTo>
                  <a:lnTo>
                    <a:pt x="22" y="102"/>
                  </a:lnTo>
                  <a:lnTo>
                    <a:pt x="18" y="98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18" y="102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3" y="107"/>
                  </a:lnTo>
                  <a:lnTo>
                    <a:pt x="13" y="109"/>
                  </a:lnTo>
                  <a:lnTo>
                    <a:pt x="13" y="109"/>
                  </a:lnTo>
                  <a:lnTo>
                    <a:pt x="11" y="111"/>
                  </a:lnTo>
                  <a:lnTo>
                    <a:pt x="13" y="111"/>
                  </a:lnTo>
                  <a:lnTo>
                    <a:pt x="11" y="11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15" y="118"/>
                  </a:lnTo>
                  <a:lnTo>
                    <a:pt x="18" y="120"/>
                  </a:lnTo>
                  <a:lnTo>
                    <a:pt x="20" y="123"/>
                  </a:lnTo>
                  <a:lnTo>
                    <a:pt x="22" y="123"/>
                  </a:lnTo>
                  <a:lnTo>
                    <a:pt x="22" y="123"/>
                  </a:lnTo>
                  <a:lnTo>
                    <a:pt x="24" y="125"/>
                  </a:lnTo>
                  <a:lnTo>
                    <a:pt x="22" y="125"/>
                  </a:lnTo>
                  <a:lnTo>
                    <a:pt x="24" y="127"/>
                  </a:lnTo>
                  <a:lnTo>
                    <a:pt x="24" y="130"/>
                  </a:lnTo>
                  <a:lnTo>
                    <a:pt x="22" y="130"/>
                  </a:lnTo>
                  <a:lnTo>
                    <a:pt x="22" y="134"/>
                  </a:lnTo>
                  <a:lnTo>
                    <a:pt x="22" y="139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15" y="148"/>
                  </a:lnTo>
                  <a:lnTo>
                    <a:pt x="15" y="148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3" y="152"/>
                  </a:lnTo>
                  <a:lnTo>
                    <a:pt x="15" y="154"/>
                  </a:lnTo>
                  <a:lnTo>
                    <a:pt x="13" y="154"/>
                  </a:lnTo>
                  <a:lnTo>
                    <a:pt x="11" y="159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6" y="161"/>
                  </a:lnTo>
                  <a:lnTo>
                    <a:pt x="9" y="161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9" y="168"/>
                  </a:lnTo>
                  <a:lnTo>
                    <a:pt x="9" y="168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6" y="170"/>
                  </a:lnTo>
                  <a:lnTo>
                    <a:pt x="6" y="173"/>
                  </a:lnTo>
                  <a:lnTo>
                    <a:pt x="6" y="175"/>
                  </a:lnTo>
                  <a:lnTo>
                    <a:pt x="6" y="177"/>
                  </a:lnTo>
                  <a:lnTo>
                    <a:pt x="4" y="177"/>
                  </a:lnTo>
                  <a:lnTo>
                    <a:pt x="2" y="177"/>
                  </a:lnTo>
                  <a:lnTo>
                    <a:pt x="4" y="179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2" y="182"/>
                  </a:lnTo>
                  <a:lnTo>
                    <a:pt x="0" y="182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11" y="193"/>
                  </a:lnTo>
                  <a:lnTo>
                    <a:pt x="11" y="195"/>
                  </a:lnTo>
                  <a:lnTo>
                    <a:pt x="18" y="198"/>
                  </a:lnTo>
                  <a:lnTo>
                    <a:pt x="18" y="200"/>
                  </a:lnTo>
                  <a:lnTo>
                    <a:pt x="15" y="202"/>
                  </a:lnTo>
                  <a:lnTo>
                    <a:pt x="18" y="202"/>
                  </a:lnTo>
                  <a:lnTo>
                    <a:pt x="15" y="207"/>
                  </a:lnTo>
                  <a:lnTo>
                    <a:pt x="15" y="207"/>
                  </a:lnTo>
                  <a:lnTo>
                    <a:pt x="15" y="207"/>
                  </a:lnTo>
                  <a:lnTo>
                    <a:pt x="15" y="209"/>
                  </a:lnTo>
                  <a:lnTo>
                    <a:pt x="15" y="209"/>
                  </a:lnTo>
                  <a:lnTo>
                    <a:pt x="15" y="209"/>
                  </a:lnTo>
                  <a:lnTo>
                    <a:pt x="15" y="209"/>
                  </a:lnTo>
                  <a:lnTo>
                    <a:pt x="15" y="211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6"/>
                  </a:lnTo>
                  <a:lnTo>
                    <a:pt x="11" y="216"/>
                  </a:lnTo>
                  <a:lnTo>
                    <a:pt x="11" y="216"/>
                  </a:lnTo>
                  <a:lnTo>
                    <a:pt x="9" y="218"/>
                  </a:lnTo>
                  <a:lnTo>
                    <a:pt x="6" y="216"/>
                  </a:lnTo>
                  <a:lnTo>
                    <a:pt x="6" y="218"/>
                  </a:lnTo>
                  <a:lnTo>
                    <a:pt x="4" y="220"/>
                  </a:lnTo>
                  <a:lnTo>
                    <a:pt x="4" y="218"/>
                  </a:lnTo>
                  <a:lnTo>
                    <a:pt x="2" y="220"/>
                  </a:lnTo>
                  <a:lnTo>
                    <a:pt x="2" y="223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4" y="232"/>
                  </a:lnTo>
                  <a:lnTo>
                    <a:pt x="4" y="234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8"/>
                  </a:lnTo>
                  <a:lnTo>
                    <a:pt x="6" y="238"/>
                  </a:lnTo>
                  <a:lnTo>
                    <a:pt x="6" y="241"/>
                  </a:lnTo>
                  <a:lnTo>
                    <a:pt x="6" y="241"/>
                  </a:lnTo>
                  <a:lnTo>
                    <a:pt x="9" y="243"/>
                  </a:lnTo>
                  <a:lnTo>
                    <a:pt x="9" y="241"/>
                  </a:lnTo>
                  <a:lnTo>
                    <a:pt x="9" y="238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9" y="234"/>
                  </a:lnTo>
                  <a:lnTo>
                    <a:pt x="9" y="234"/>
                  </a:lnTo>
                  <a:lnTo>
                    <a:pt x="11" y="232"/>
                  </a:lnTo>
                  <a:lnTo>
                    <a:pt x="9" y="232"/>
                  </a:lnTo>
                  <a:lnTo>
                    <a:pt x="9" y="229"/>
                  </a:lnTo>
                  <a:lnTo>
                    <a:pt x="11" y="229"/>
                  </a:lnTo>
                  <a:lnTo>
                    <a:pt x="13" y="229"/>
                  </a:lnTo>
                  <a:lnTo>
                    <a:pt x="13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20" y="223"/>
                  </a:lnTo>
                  <a:lnTo>
                    <a:pt x="22" y="229"/>
                  </a:lnTo>
                  <a:lnTo>
                    <a:pt x="22" y="229"/>
                  </a:lnTo>
                  <a:lnTo>
                    <a:pt x="18" y="229"/>
                  </a:lnTo>
                  <a:lnTo>
                    <a:pt x="20" y="232"/>
                  </a:lnTo>
                  <a:lnTo>
                    <a:pt x="20" y="232"/>
                  </a:lnTo>
                  <a:lnTo>
                    <a:pt x="15" y="236"/>
                  </a:lnTo>
                  <a:lnTo>
                    <a:pt x="15" y="238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20" y="238"/>
                  </a:lnTo>
                  <a:lnTo>
                    <a:pt x="24" y="238"/>
                  </a:lnTo>
                  <a:lnTo>
                    <a:pt x="27" y="238"/>
                  </a:lnTo>
                  <a:lnTo>
                    <a:pt x="29" y="238"/>
                  </a:lnTo>
                  <a:lnTo>
                    <a:pt x="29" y="238"/>
                  </a:lnTo>
                  <a:lnTo>
                    <a:pt x="29" y="236"/>
                  </a:lnTo>
                  <a:lnTo>
                    <a:pt x="29" y="234"/>
                  </a:lnTo>
                  <a:lnTo>
                    <a:pt x="31" y="234"/>
                  </a:lnTo>
                  <a:lnTo>
                    <a:pt x="34" y="234"/>
                  </a:lnTo>
                  <a:lnTo>
                    <a:pt x="34" y="234"/>
                  </a:lnTo>
                  <a:lnTo>
                    <a:pt x="36" y="232"/>
                  </a:lnTo>
                  <a:lnTo>
                    <a:pt x="38" y="232"/>
                  </a:lnTo>
                  <a:lnTo>
                    <a:pt x="40" y="232"/>
                  </a:lnTo>
                  <a:lnTo>
                    <a:pt x="40" y="229"/>
                  </a:lnTo>
                  <a:lnTo>
                    <a:pt x="40" y="232"/>
                  </a:lnTo>
                  <a:lnTo>
                    <a:pt x="40" y="232"/>
                  </a:lnTo>
                  <a:lnTo>
                    <a:pt x="43" y="232"/>
                  </a:lnTo>
                  <a:lnTo>
                    <a:pt x="45" y="234"/>
                  </a:lnTo>
                  <a:lnTo>
                    <a:pt x="49" y="238"/>
                  </a:lnTo>
                  <a:lnTo>
                    <a:pt x="49" y="241"/>
                  </a:lnTo>
                  <a:lnTo>
                    <a:pt x="47" y="243"/>
                  </a:lnTo>
                  <a:lnTo>
                    <a:pt x="45" y="243"/>
                  </a:lnTo>
                  <a:lnTo>
                    <a:pt x="47" y="245"/>
                  </a:lnTo>
                  <a:lnTo>
                    <a:pt x="49" y="245"/>
                  </a:lnTo>
                  <a:lnTo>
                    <a:pt x="49" y="245"/>
                  </a:lnTo>
                  <a:lnTo>
                    <a:pt x="49" y="247"/>
                  </a:lnTo>
                  <a:lnTo>
                    <a:pt x="49" y="247"/>
                  </a:lnTo>
                  <a:lnTo>
                    <a:pt x="52" y="259"/>
                  </a:lnTo>
                  <a:lnTo>
                    <a:pt x="54" y="261"/>
                  </a:lnTo>
                  <a:lnTo>
                    <a:pt x="54" y="263"/>
                  </a:lnTo>
                  <a:lnTo>
                    <a:pt x="54" y="263"/>
                  </a:lnTo>
                  <a:lnTo>
                    <a:pt x="56" y="261"/>
                  </a:lnTo>
                  <a:lnTo>
                    <a:pt x="61" y="266"/>
                  </a:lnTo>
                  <a:lnTo>
                    <a:pt x="61" y="266"/>
                  </a:lnTo>
                  <a:lnTo>
                    <a:pt x="63" y="266"/>
                  </a:lnTo>
                  <a:lnTo>
                    <a:pt x="65" y="275"/>
                  </a:lnTo>
                  <a:lnTo>
                    <a:pt x="65" y="277"/>
                  </a:lnTo>
                  <a:lnTo>
                    <a:pt x="65" y="279"/>
                  </a:lnTo>
                  <a:lnTo>
                    <a:pt x="68" y="284"/>
                  </a:lnTo>
                  <a:lnTo>
                    <a:pt x="68" y="286"/>
                  </a:lnTo>
                  <a:lnTo>
                    <a:pt x="70" y="288"/>
                  </a:lnTo>
                  <a:lnTo>
                    <a:pt x="70" y="295"/>
                  </a:lnTo>
                  <a:lnTo>
                    <a:pt x="70" y="295"/>
                  </a:lnTo>
                  <a:lnTo>
                    <a:pt x="70" y="300"/>
                  </a:lnTo>
                  <a:lnTo>
                    <a:pt x="68" y="302"/>
                  </a:lnTo>
                  <a:lnTo>
                    <a:pt x="68" y="302"/>
                  </a:lnTo>
                  <a:lnTo>
                    <a:pt x="68" y="304"/>
                  </a:lnTo>
                  <a:lnTo>
                    <a:pt x="68" y="304"/>
                  </a:lnTo>
                  <a:lnTo>
                    <a:pt x="68" y="309"/>
                  </a:lnTo>
                  <a:lnTo>
                    <a:pt x="68" y="309"/>
                  </a:lnTo>
                  <a:lnTo>
                    <a:pt x="68" y="311"/>
                  </a:lnTo>
                  <a:lnTo>
                    <a:pt x="65" y="311"/>
                  </a:lnTo>
                  <a:lnTo>
                    <a:pt x="65" y="313"/>
                  </a:lnTo>
                  <a:lnTo>
                    <a:pt x="65" y="315"/>
                  </a:lnTo>
                  <a:lnTo>
                    <a:pt x="65" y="315"/>
                  </a:lnTo>
                  <a:lnTo>
                    <a:pt x="68" y="315"/>
                  </a:lnTo>
                  <a:lnTo>
                    <a:pt x="65" y="320"/>
                  </a:lnTo>
                  <a:lnTo>
                    <a:pt x="68" y="320"/>
                  </a:lnTo>
                  <a:lnTo>
                    <a:pt x="68" y="320"/>
                  </a:lnTo>
                  <a:lnTo>
                    <a:pt x="70" y="320"/>
                  </a:lnTo>
                  <a:lnTo>
                    <a:pt x="74" y="320"/>
                  </a:lnTo>
                  <a:lnTo>
                    <a:pt x="77" y="320"/>
                  </a:lnTo>
                  <a:lnTo>
                    <a:pt x="79" y="322"/>
                  </a:lnTo>
                  <a:lnTo>
                    <a:pt x="79" y="327"/>
                  </a:lnTo>
                  <a:lnTo>
                    <a:pt x="81" y="327"/>
                  </a:lnTo>
                  <a:lnTo>
                    <a:pt x="81" y="327"/>
                  </a:lnTo>
                  <a:lnTo>
                    <a:pt x="83" y="327"/>
                  </a:lnTo>
                  <a:lnTo>
                    <a:pt x="86" y="327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34"/>
                  </a:lnTo>
                  <a:lnTo>
                    <a:pt x="88" y="334"/>
                  </a:lnTo>
                  <a:lnTo>
                    <a:pt x="88" y="336"/>
                  </a:lnTo>
                  <a:lnTo>
                    <a:pt x="90" y="336"/>
                  </a:lnTo>
                  <a:lnTo>
                    <a:pt x="90" y="336"/>
                  </a:lnTo>
                  <a:lnTo>
                    <a:pt x="90" y="338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2" y="338"/>
                  </a:lnTo>
                  <a:lnTo>
                    <a:pt x="92" y="343"/>
                  </a:lnTo>
                  <a:lnTo>
                    <a:pt x="90" y="350"/>
                  </a:lnTo>
                </a:path>
              </a:pathLst>
            </a:custGeom>
            <a:solidFill>
              <a:srgbClr val="FF9900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2836" y="3371"/>
              <a:ext cx="25" cy="3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2" y="0"/>
                </a:cxn>
                <a:cxn ang="0">
                  <a:pos x="22" y="3"/>
                </a:cxn>
                <a:cxn ang="0">
                  <a:pos x="22" y="0"/>
                </a:cxn>
                <a:cxn ang="0">
                  <a:pos x="20" y="3"/>
                </a:cxn>
                <a:cxn ang="0">
                  <a:pos x="18" y="3"/>
                </a:cxn>
                <a:cxn ang="0">
                  <a:pos x="16" y="3"/>
                </a:cxn>
                <a:cxn ang="0">
                  <a:pos x="13" y="3"/>
                </a:cxn>
                <a:cxn ang="0">
                  <a:pos x="13" y="3"/>
                </a:cxn>
                <a:cxn ang="0">
                  <a:pos x="11" y="5"/>
                </a:cxn>
                <a:cxn ang="0">
                  <a:pos x="9" y="5"/>
                </a:cxn>
                <a:cxn ang="0">
                  <a:pos x="6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9" y="19"/>
                </a:cxn>
                <a:cxn ang="0">
                  <a:pos x="9" y="21"/>
                </a:cxn>
                <a:cxn ang="0">
                  <a:pos x="6" y="21"/>
                </a:cxn>
                <a:cxn ang="0">
                  <a:pos x="6" y="23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6" y="25"/>
                </a:cxn>
                <a:cxn ang="0">
                  <a:pos x="9" y="28"/>
                </a:cxn>
                <a:cxn ang="0">
                  <a:pos x="9" y="28"/>
                </a:cxn>
                <a:cxn ang="0">
                  <a:pos x="9" y="28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6" y="30"/>
                </a:cxn>
                <a:cxn ang="0">
                  <a:pos x="16" y="32"/>
                </a:cxn>
                <a:cxn ang="0">
                  <a:pos x="18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5" y="25"/>
                </a:cxn>
                <a:cxn ang="0">
                  <a:pos x="25" y="19"/>
                </a:cxn>
                <a:cxn ang="0">
                  <a:pos x="25" y="19"/>
                </a:cxn>
                <a:cxn ang="0">
                  <a:pos x="25" y="16"/>
                </a:cxn>
                <a:cxn ang="0">
                  <a:pos x="25" y="16"/>
                </a:cxn>
                <a:cxn ang="0">
                  <a:pos x="25" y="16"/>
                </a:cxn>
                <a:cxn ang="0">
                  <a:pos x="25" y="12"/>
                </a:cxn>
                <a:cxn ang="0">
                  <a:pos x="25" y="10"/>
                </a:cxn>
                <a:cxn ang="0">
                  <a:pos x="25" y="7"/>
                </a:cxn>
                <a:cxn ang="0">
                  <a:pos x="25" y="5"/>
                </a:cxn>
                <a:cxn ang="0">
                  <a:pos x="25" y="0"/>
                </a:cxn>
              </a:cxnLst>
              <a:rect l="0" t="0" r="r" b="b"/>
              <a:pathLst>
                <a:path w="25" h="32">
                  <a:moveTo>
                    <a:pt x="25" y="0"/>
                  </a:moveTo>
                  <a:lnTo>
                    <a:pt x="22" y="0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5"/>
                  </a:lnTo>
                  <a:lnTo>
                    <a:pt x="9" y="5"/>
                  </a:lnTo>
                  <a:lnTo>
                    <a:pt x="6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9" y="23"/>
                  </a:lnTo>
                  <a:lnTo>
                    <a:pt x="11" y="23"/>
                  </a:lnTo>
                  <a:lnTo>
                    <a:pt x="6" y="25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6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5" y="25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2"/>
                  </a:lnTo>
                  <a:lnTo>
                    <a:pt x="25" y="10"/>
                  </a:lnTo>
                  <a:lnTo>
                    <a:pt x="25" y="7"/>
                  </a:lnTo>
                  <a:lnTo>
                    <a:pt x="25" y="5"/>
                  </a:lnTo>
                  <a:lnTo>
                    <a:pt x="25" y="0"/>
                  </a:lnTo>
                </a:path>
              </a:pathLst>
            </a:custGeom>
            <a:solidFill>
              <a:srgbClr val="FFFF66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3146" y="2646"/>
              <a:ext cx="21" cy="20"/>
            </a:xfrm>
            <a:custGeom>
              <a:avLst/>
              <a:gdLst/>
              <a:ahLst/>
              <a:cxnLst>
                <a:cxn ang="0">
                  <a:pos x="18" y="16"/>
                </a:cxn>
                <a:cxn ang="0">
                  <a:pos x="16" y="16"/>
                </a:cxn>
                <a:cxn ang="0">
                  <a:pos x="18" y="13"/>
                </a:cxn>
                <a:cxn ang="0">
                  <a:pos x="18" y="13"/>
                </a:cxn>
                <a:cxn ang="0">
                  <a:pos x="18" y="11"/>
                </a:cxn>
                <a:cxn ang="0">
                  <a:pos x="16" y="16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4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9" y="4"/>
                </a:cxn>
                <a:cxn ang="0">
                  <a:pos x="7" y="2"/>
                </a:cxn>
                <a:cxn ang="0">
                  <a:pos x="9" y="4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5" y="9"/>
                </a:cxn>
                <a:cxn ang="0">
                  <a:pos x="3" y="11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3" y="13"/>
                </a:cxn>
                <a:cxn ang="0">
                  <a:pos x="3" y="18"/>
                </a:cxn>
                <a:cxn ang="0">
                  <a:pos x="0" y="18"/>
                </a:cxn>
                <a:cxn ang="0">
                  <a:pos x="3" y="18"/>
                </a:cxn>
                <a:cxn ang="0">
                  <a:pos x="3" y="20"/>
                </a:cxn>
                <a:cxn ang="0">
                  <a:pos x="5" y="20"/>
                </a:cxn>
                <a:cxn ang="0">
                  <a:pos x="7" y="20"/>
                </a:cxn>
                <a:cxn ang="0">
                  <a:pos x="9" y="20"/>
                </a:cxn>
                <a:cxn ang="0">
                  <a:pos x="12" y="20"/>
                </a:cxn>
                <a:cxn ang="0">
                  <a:pos x="14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8" y="18"/>
                </a:cxn>
              </a:cxnLst>
              <a:rect l="0" t="0" r="r" b="b"/>
              <a:pathLst>
                <a:path w="21" h="20">
                  <a:moveTo>
                    <a:pt x="18" y="18"/>
                  </a:move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1" y="13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6" y="16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9" y="4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7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9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3" y="13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7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</a:path>
              </a:pathLst>
            </a:custGeom>
            <a:solidFill>
              <a:srgbClr val="FFFF99"/>
            </a:solidFill>
            <a:ln w="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612699"/>
            <a:ext cx="8820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it-IT" dirty="0" smtClean="0">
                <a:solidFill>
                  <a:srgbClr val="0066CC"/>
                </a:solidFill>
                <a:latin typeface="Verdana" pitchFamily="34" charset="0"/>
              </a:rPr>
              <a:t>Obiettivi e fondi</a:t>
            </a:r>
            <a:endParaRPr lang="it-IT" dirty="0">
              <a:latin typeface="Verdana" pitchFamily="34" charset="0"/>
            </a:endParaRPr>
          </a:p>
        </p:txBody>
      </p:sp>
      <p:graphicFrame>
        <p:nvGraphicFramePr>
          <p:cNvPr id="7" name="Group 5"/>
          <p:cNvGraphicFramePr>
            <a:graphicFrameLocks/>
          </p:cNvGraphicFramePr>
          <p:nvPr/>
        </p:nvGraphicFramePr>
        <p:xfrm>
          <a:off x="467544" y="2276872"/>
          <a:ext cx="8352928" cy="3600948"/>
        </p:xfrm>
        <a:graphic>
          <a:graphicData uri="http://schemas.openxmlformats.org/drawingml/2006/table">
            <a:tbl>
              <a:tblPr/>
              <a:tblGrid>
                <a:gridCol w="3491640"/>
                <a:gridCol w="1213568"/>
                <a:gridCol w="999616"/>
                <a:gridCol w="2648104"/>
              </a:tblGrid>
              <a:tr h="1556619">
                <a:tc>
                  <a:txBody>
                    <a:bodyPr/>
                    <a:lstStyle/>
                    <a:p>
                      <a:pPr marL="0" marR="0" lvl="0" indent="0" algn="l" defTabSz="449263" rtl="0" eaLnBrk="1" fontAlgn="ctr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I 3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obiettivi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449263" rtl="0" eaLnBrk="1" fontAlgn="ctr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Fondi strutturali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604506"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Convergenza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FESR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FSE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F.do di Coesione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762043"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Competitività regionale e occupazione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FESR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FSE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780"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Cooperazione Territoriale Europea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FESR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F.E.S.R.</a:t>
            </a:r>
            <a:b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</a:br>
            <a:r>
              <a:rPr lang="en-GB" b="1" dirty="0" err="1" smtClean="0">
                <a:solidFill>
                  <a:srgbClr val="0066CC"/>
                </a:solidFill>
                <a:latin typeface="Verdana" pitchFamily="34" charset="0"/>
              </a:rPr>
              <a:t>Fondo</a:t>
            </a:r>
            <a:r>
              <a:rPr lang="en-GB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CC"/>
                </a:solidFill>
                <a:latin typeface="Verdana" pitchFamily="34" charset="0"/>
              </a:rPr>
              <a:t>Europeo</a:t>
            </a:r>
            <a:r>
              <a:rPr lang="en-GB" b="1" dirty="0" smtClean="0">
                <a:solidFill>
                  <a:srgbClr val="0066CC"/>
                </a:solidFill>
                <a:latin typeface="Verdana" pitchFamily="34" charset="0"/>
              </a:rPr>
              <a:t> di </a:t>
            </a:r>
            <a:r>
              <a:rPr lang="en-GB" b="1" dirty="0" err="1" smtClean="0">
                <a:solidFill>
                  <a:srgbClr val="0066CC"/>
                </a:solidFill>
                <a:latin typeface="Verdana" pitchFamily="34" charset="0"/>
              </a:rPr>
              <a:t>Sviluppo</a:t>
            </a:r>
            <a:r>
              <a:rPr lang="en-GB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CC"/>
                </a:solidFill>
                <a:latin typeface="Verdana" pitchFamily="34" charset="0"/>
              </a:rPr>
              <a:t>Regionale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2276872"/>
            <a:ext cx="8424936" cy="337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 smtClean="0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err="1" smtClean="0">
                <a:latin typeface="Verdana" pitchFamily="34" charset="0"/>
              </a:rPr>
              <a:t>Istituito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nel</a:t>
            </a:r>
            <a:r>
              <a:rPr lang="en-GB" sz="1600" dirty="0" smtClean="0">
                <a:latin typeface="Verdana" pitchFamily="34" charset="0"/>
              </a:rPr>
              <a:t> 1975 per </a:t>
            </a:r>
            <a:r>
              <a:rPr lang="en-GB" sz="1600" dirty="0" err="1" smtClean="0">
                <a:latin typeface="Verdana" pitchFamily="34" charset="0"/>
              </a:rPr>
              <a:t>colmare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gli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squilibri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strutturali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delle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regioni</a:t>
            </a:r>
            <a:endParaRPr lang="en-GB" sz="1600" dirty="0" smtClean="0">
              <a:latin typeface="Verdana" pitchFamily="34" charset="0"/>
            </a:endParaRPr>
          </a:p>
          <a:p>
            <a:pPr algn="ctr"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smtClean="0">
                <a:latin typeface="Verdana" pitchFamily="34" charset="0"/>
              </a:rPr>
              <a:t>	</a:t>
            </a:r>
          </a:p>
          <a:p>
            <a:pPr algn="ctr"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smtClean="0">
                <a:latin typeface="Verdana" pitchFamily="34" charset="0"/>
              </a:rPr>
              <a:t>	</a:t>
            </a:r>
            <a:r>
              <a:rPr lang="en-GB" sz="1600" b="1" dirty="0" smtClean="0">
                <a:solidFill>
                  <a:srgbClr val="000099"/>
                </a:solidFill>
                <a:latin typeface="Verdana" pitchFamily="34" charset="0"/>
              </a:rPr>
              <a:t>FINANZIA LE INFRASTRUTTURE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 smtClean="0">
              <a:solidFill>
                <a:srgbClr val="000099"/>
              </a:solidFill>
              <a:latin typeface="Verdana" pitchFamily="34" charset="0"/>
            </a:endParaRPr>
          </a:p>
          <a:p>
            <a:pPr lvl="1" algn="ctr">
              <a:lnSpc>
                <a:spcPct val="8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b="1" dirty="0" err="1" smtClean="0">
                <a:latin typeface="Verdana" pitchFamily="34" charset="0"/>
              </a:rPr>
              <a:t>Assi</a:t>
            </a:r>
            <a:r>
              <a:rPr lang="en-GB" sz="1400" b="1" dirty="0" smtClean="0">
                <a:latin typeface="Verdana" pitchFamily="34" charset="0"/>
              </a:rPr>
              <a:t> </a:t>
            </a:r>
            <a:r>
              <a:rPr lang="en-GB" sz="1400" b="1" dirty="0" err="1" smtClean="0">
                <a:latin typeface="Verdana" pitchFamily="34" charset="0"/>
              </a:rPr>
              <a:t>Prioritari</a:t>
            </a:r>
            <a:r>
              <a:rPr lang="en-GB" sz="1400" b="1" dirty="0" smtClean="0">
                <a:latin typeface="Verdana" pitchFamily="34" charset="0"/>
              </a:rPr>
              <a:t>: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Investimenti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produttivi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che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contribuiscono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alla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creazione</a:t>
            </a:r>
            <a:r>
              <a:rPr lang="en-GB" sz="1400" dirty="0" smtClean="0">
                <a:latin typeface="Verdana" pitchFamily="34" charset="0"/>
              </a:rPr>
              <a:t> di </a:t>
            </a:r>
            <a:r>
              <a:rPr lang="en-GB" sz="1400" dirty="0" err="1" smtClean="0">
                <a:latin typeface="Verdana" pitchFamily="34" charset="0"/>
              </a:rPr>
              <a:t>posti</a:t>
            </a:r>
            <a:r>
              <a:rPr lang="en-GB" sz="1400" dirty="0" smtClean="0">
                <a:latin typeface="Verdana" pitchFamily="34" charset="0"/>
              </a:rPr>
              <a:t> di </a:t>
            </a:r>
            <a:r>
              <a:rPr lang="en-GB" sz="1400" dirty="0" err="1" smtClean="0">
                <a:latin typeface="Verdana" pitchFamily="34" charset="0"/>
              </a:rPr>
              <a:t>lavoro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stabili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Investimenti</a:t>
            </a:r>
            <a:r>
              <a:rPr lang="en-GB" sz="1400" dirty="0" smtClean="0">
                <a:latin typeface="Verdana" pitchFamily="34" charset="0"/>
              </a:rPr>
              <a:t> in </a:t>
            </a:r>
            <a:r>
              <a:rPr lang="en-GB" sz="1400" dirty="0" err="1" smtClean="0">
                <a:latin typeface="Verdana" pitchFamily="34" charset="0"/>
              </a:rPr>
              <a:t>infrastrutture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Infrastrutture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telematiche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Energie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rinnovabili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Trasporti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Valorizzazione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dei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territori</a:t>
            </a:r>
            <a:endParaRPr lang="en-GB" sz="1400" dirty="0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 err="1" smtClean="0">
                <a:latin typeface="Verdana" pitchFamily="34" charset="0"/>
              </a:rPr>
              <a:t>Assistenza</a:t>
            </a:r>
            <a:r>
              <a:rPr lang="en-GB" sz="1400" dirty="0" smtClean="0">
                <a:latin typeface="Verdana" pitchFamily="34" charset="0"/>
              </a:rPr>
              <a:t> </a:t>
            </a:r>
            <a:r>
              <a:rPr lang="en-GB" sz="1400" dirty="0" err="1" smtClean="0">
                <a:latin typeface="Verdana" pitchFamily="34" charset="0"/>
              </a:rPr>
              <a:t>tecnica</a:t>
            </a:r>
            <a:endParaRPr lang="it-IT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4807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5400" b="1" dirty="0" smtClean="0">
              <a:latin typeface="+mn-lt"/>
            </a:endParaRPr>
          </a:p>
          <a:p>
            <a:pPr algn="ctr"/>
            <a:r>
              <a:rPr lang="it-IT" sz="5400" b="1" dirty="0" smtClean="0">
                <a:latin typeface="+mn-lt"/>
              </a:rPr>
              <a:t>Programmazione</a:t>
            </a:r>
            <a:endParaRPr lang="it-IT" sz="5400" b="1" dirty="0" smtClean="0">
              <a:latin typeface="+mn-lt"/>
            </a:endParaRPr>
          </a:p>
          <a:p>
            <a:pPr algn="ctr"/>
            <a:r>
              <a:rPr lang="en-GB" sz="5400" b="1" dirty="0" smtClean="0">
                <a:latin typeface="+mn-lt"/>
              </a:rPr>
              <a:t>2007-2013</a:t>
            </a:r>
            <a:endParaRPr lang="it-IT" sz="5400" b="1" dirty="0"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2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800" b="1" dirty="0" smtClean="0">
              <a:solidFill>
                <a:srgbClr val="0066CC"/>
              </a:solidFill>
              <a:latin typeface="Verdana" pitchFamily="34" charset="0"/>
            </a:endParaRPr>
          </a:p>
          <a:p>
            <a:pPr algn="ctr" defTabSz="914400">
              <a:spcBef>
                <a:spcPct val="50000"/>
              </a:spcBef>
            </a:pPr>
            <a:r>
              <a:rPr lang="it-IT" sz="3200" b="1" dirty="0" err="1" smtClean="0">
                <a:solidFill>
                  <a:srgbClr val="0066CC"/>
                </a:solidFill>
                <a:latin typeface="Verdana" pitchFamily="34" charset="0"/>
              </a:rPr>
              <a:t>F.S.E.</a:t>
            </a:r>
            <a:r>
              <a:rPr lang="it-IT" sz="3200" b="1" dirty="0" smtClean="0">
                <a:solidFill>
                  <a:srgbClr val="0066CC"/>
                </a:solidFill>
                <a:latin typeface="Verdana" pitchFamily="34" charset="0"/>
              </a:rPr>
              <a:t/>
            </a:r>
            <a:br>
              <a:rPr lang="it-IT" sz="3200" b="1" dirty="0" smtClean="0">
                <a:solidFill>
                  <a:srgbClr val="0066CC"/>
                </a:solidFill>
                <a:latin typeface="Verdana" pitchFamily="34" charset="0"/>
              </a:rPr>
            </a:br>
            <a:r>
              <a:rPr lang="it-IT" sz="3200" b="1" dirty="0" smtClean="0">
                <a:solidFill>
                  <a:srgbClr val="0066CC"/>
                </a:solidFill>
                <a:latin typeface="Verdana" pitchFamily="34" charset="0"/>
              </a:rPr>
              <a:t>Fondo Sociale Europeo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2276872"/>
            <a:ext cx="8424936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138" indent="-338138" algn="ctr">
              <a:lnSpc>
                <a:spcPct val="100000"/>
              </a:lnSpc>
              <a:spcBef>
                <a:spcPts val="900"/>
              </a:spcBef>
              <a:buClr>
                <a:srgbClr val="CC6600"/>
              </a:buClr>
              <a:buFont typeface="Times New Roman" pitchFamily="18" charset="0"/>
              <a:buNone/>
            </a:pPr>
            <a:endParaRPr lang="en-GB" sz="1600" b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38138" indent="-338138" algn="ctr">
              <a:lnSpc>
                <a:spcPct val="100000"/>
              </a:lnSpc>
              <a:spcBef>
                <a:spcPts val="900"/>
              </a:spcBef>
              <a:buClr>
                <a:srgbClr val="CC6600"/>
              </a:buClr>
              <a:buFont typeface="Times New Roman" pitchFamily="18" charset="0"/>
              <a:buNone/>
            </a:pPr>
            <a:endParaRPr lang="en-GB" sz="1600" b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38138" indent="-338138" algn="ctr">
              <a:lnSpc>
                <a:spcPct val="100000"/>
              </a:lnSpc>
              <a:spcBef>
                <a:spcPts val="900"/>
              </a:spcBef>
              <a:buClr>
                <a:srgbClr val="CC6600"/>
              </a:buClr>
              <a:buFont typeface="Times New Roman" pitchFamily="18" charset="0"/>
              <a:buNone/>
            </a:pPr>
            <a:r>
              <a:rPr lang="en-GB" sz="1800" b="1" dirty="0" smtClean="0">
                <a:solidFill>
                  <a:srgbClr val="0066CC"/>
                </a:solidFill>
                <a:latin typeface="Verdana" pitchFamily="34" charset="0"/>
              </a:rPr>
              <a:t>Mission: </a:t>
            </a:r>
          </a:p>
          <a:p>
            <a:pPr marL="338138" indent="-338138" algn="just">
              <a:lnSpc>
                <a:spcPct val="100000"/>
              </a:lnSpc>
              <a:buFont typeface="Times New Roman" pitchFamily="18" charset="0"/>
              <a:buNone/>
            </a:pPr>
            <a:r>
              <a:rPr lang="en-GB" sz="1800" b="1" dirty="0" smtClean="0">
                <a:solidFill>
                  <a:srgbClr val="0066CC"/>
                </a:solidFill>
                <a:latin typeface="Verdana" pitchFamily="34" charset="0"/>
              </a:rPr>
              <a:t>   </a:t>
            </a:r>
          </a:p>
          <a:p>
            <a:pPr marL="338138" indent="-338138" algn="just">
              <a:lnSpc>
                <a:spcPct val="100000"/>
              </a:lnSpc>
              <a:buFont typeface="Times New Roman" pitchFamily="18" charset="0"/>
              <a:buNone/>
            </a:pPr>
            <a:r>
              <a:rPr lang="en-GB" sz="1600" dirty="0" smtClean="0">
                <a:latin typeface="Verdana" pitchFamily="34" charset="0"/>
              </a:rPr>
              <a:t>	</a:t>
            </a:r>
            <a:r>
              <a:rPr lang="en-GB" sz="1800" dirty="0" err="1" smtClean="0">
                <a:latin typeface="Verdana" pitchFamily="34" charset="0"/>
              </a:rPr>
              <a:t>rafforza</a:t>
            </a:r>
            <a:r>
              <a:rPr lang="en-GB" sz="1800" dirty="0" smtClean="0">
                <a:latin typeface="Verdana" pitchFamily="34" charset="0"/>
              </a:rPr>
              <a:t> la </a:t>
            </a:r>
            <a:r>
              <a:rPr lang="en-GB" sz="1800" dirty="0" err="1" smtClean="0">
                <a:latin typeface="Verdana" pitchFamily="34" charset="0"/>
              </a:rPr>
              <a:t>coesione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economica</a:t>
            </a:r>
            <a:r>
              <a:rPr lang="en-GB" sz="1800" dirty="0" smtClean="0">
                <a:latin typeface="Verdana" pitchFamily="34" charset="0"/>
              </a:rPr>
              <a:t> e </a:t>
            </a:r>
            <a:r>
              <a:rPr lang="en-GB" sz="1800" dirty="0" err="1" smtClean="0">
                <a:latin typeface="Verdana" pitchFamily="34" charset="0"/>
              </a:rPr>
              <a:t>sociale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sostenendo</a:t>
            </a:r>
            <a:r>
              <a:rPr lang="en-GB" sz="1800" dirty="0" smtClean="0">
                <a:latin typeface="Verdana" pitchFamily="34" charset="0"/>
              </a:rPr>
              <a:t> le </a:t>
            </a:r>
            <a:r>
              <a:rPr lang="en-GB" sz="1800" dirty="0" err="1" smtClean="0">
                <a:latin typeface="Verdana" pitchFamily="34" charset="0"/>
              </a:rPr>
              <a:t>politiche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degli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Stati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membri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intese</a:t>
            </a:r>
            <a:r>
              <a:rPr lang="en-GB" sz="1800" dirty="0" smtClean="0">
                <a:latin typeface="Verdana" pitchFamily="34" charset="0"/>
              </a:rPr>
              <a:t> a </a:t>
            </a:r>
            <a:r>
              <a:rPr lang="en-GB" sz="1800" dirty="0" err="1" smtClean="0">
                <a:latin typeface="Verdana" pitchFamily="34" charset="0"/>
              </a:rPr>
              <a:t>conseguire</a:t>
            </a:r>
            <a:r>
              <a:rPr lang="en-GB" sz="1800" dirty="0" smtClean="0">
                <a:latin typeface="Verdana" pitchFamily="34" charset="0"/>
              </a:rPr>
              <a:t> la </a:t>
            </a:r>
            <a:r>
              <a:rPr lang="en-GB" sz="1800" dirty="0" err="1" smtClean="0">
                <a:latin typeface="Verdana" pitchFamily="34" charset="0"/>
              </a:rPr>
              <a:t>piena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occupazione</a:t>
            </a:r>
            <a:r>
              <a:rPr lang="en-GB" sz="1800" dirty="0" smtClean="0">
                <a:latin typeface="Verdana" pitchFamily="34" charset="0"/>
              </a:rPr>
              <a:t>, a </a:t>
            </a:r>
            <a:r>
              <a:rPr lang="en-GB" sz="1800" dirty="0" err="1" smtClean="0">
                <a:latin typeface="Verdana" pitchFamily="34" charset="0"/>
              </a:rPr>
              <a:t>migliorare</a:t>
            </a:r>
            <a:r>
              <a:rPr lang="en-GB" sz="1800" dirty="0" smtClean="0">
                <a:latin typeface="Verdana" pitchFamily="34" charset="0"/>
              </a:rPr>
              <a:t> la </a:t>
            </a:r>
            <a:r>
              <a:rPr lang="en-GB" sz="1800" dirty="0" err="1" smtClean="0">
                <a:latin typeface="Verdana" pitchFamily="34" charset="0"/>
              </a:rPr>
              <a:t>qualità</a:t>
            </a:r>
            <a:r>
              <a:rPr lang="en-GB" sz="1800" dirty="0" smtClean="0">
                <a:latin typeface="Verdana" pitchFamily="34" charset="0"/>
              </a:rPr>
              <a:t> e la </a:t>
            </a:r>
            <a:r>
              <a:rPr lang="en-GB" sz="1800" dirty="0" err="1" smtClean="0">
                <a:latin typeface="Verdana" pitchFamily="34" charset="0"/>
              </a:rPr>
              <a:t>produttività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sul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lavoro</a:t>
            </a:r>
            <a:r>
              <a:rPr lang="en-GB" sz="1800" dirty="0" smtClean="0">
                <a:latin typeface="Verdana" pitchFamily="34" charset="0"/>
              </a:rPr>
              <a:t> e a </a:t>
            </a:r>
            <a:r>
              <a:rPr lang="en-GB" sz="1800" dirty="0" err="1" smtClean="0">
                <a:latin typeface="Verdana" pitchFamily="34" charset="0"/>
              </a:rPr>
              <a:t>promuovere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l’integrazione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sociale</a:t>
            </a:r>
            <a:r>
              <a:rPr lang="en-GB" sz="1800" dirty="0" smtClean="0">
                <a:latin typeface="Verdana" pitchFamily="34" charset="0"/>
              </a:rPr>
              <a:t> e la </a:t>
            </a:r>
            <a:r>
              <a:rPr lang="en-GB" sz="1800" dirty="0" err="1" smtClean="0">
                <a:latin typeface="Verdana" pitchFamily="34" charset="0"/>
              </a:rPr>
              <a:t>riduzione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delle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disparità</a:t>
            </a:r>
            <a:r>
              <a:rPr lang="en-GB" sz="1800" dirty="0" smtClean="0">
                <a:latin typeface="Verdana" pitchFamily="34" charset="0"/>
              </a:rPr>
              <a:t> a </a:t>
            </a:r>
            <a:r>
              <a:rPr lang="en-GB" sz="1800" dirty="0" err="1" smtClean="0">
                <a:latin typeface="Verdana" pitchFamily="34" charset="0"/>
              </a:rPr>
              <a:t>livello</a:t>
            </a:r>
            <a:r>
              <a:rPr lang="en-GB" sz="1800" dirty="0" smtClean="0">
                <a:latin typeface="Verdana" pitchFamily="34" charset="0"/>
              </a:rPr>
              <a:t> di </a:t>
            </a:r>
            <a:r>
              <a:rPr lang="en-GB" sz="1800" dirty="0" err="1" smtClean="0">
                <a:latin typeface="Verdana" pitchFamily="34" charset="0"/>
              </a:rPr>
              <a:t>occupazione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regionale</a:t>
            </a:r>
            <a:r>
              <a:rPr lang="en-GB" sz="1800" dirty="0" smtClean="0">
                <a:latin typeface="Verdana" pitchFamily="34" charset="0"/>
              </a:rPr>
              <a:t>.</a:t>
            </a:r>
            <a:endParaRPr lang="en-GB" sz="18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2"/>
            <a:ext cx="842493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en-GB" sz="900" b="1" dirty="0" smtClean="0">
              <a:solidFill>
                <a:srgbClr val="0066CC"/>
              </a:solidFill>
              <a:latin typeface="Verdana" pitchFamily="34" charset="0"/>
            </a:endParaRPr>
          </a:p>
          <a:p>
            <a:pPr algn="ctr" defTabSz="914400">
              <a:spcBef>
                <a:spcPct val="50000"/>
              </a:spcBef>
            </a:pP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Il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Fondo</a:t>
            </a: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 di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Coesione</a:t>
            </a: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 2007-2013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2276872"/>
            <a:ext cx="8424936" cy="2782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Clr>
                <a:srgbClr val="0066CC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b="1" dirty="0" smtClean="0">
                <a:solidFill>
                  <a:srgbClr val="0066CC"/>
                </a:solidFill>
                <a:latin typeface="Verdana" pitchFamily="34" charset="0"/>
              </a:rPr>
              <a:t>Mission: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contribuisce</a:t>
            </a:r>
            <a:r>
              <a:rPr lang="en-GB" sz="1600" dirty="0" smtClean="0">
                <a:latin typeface="Verdana" pitchFamily="34" charset="0"/>
              </a:rPr>
              <a:t> al </a:t>
            </a:r>
            <a:r>
              <a:rPr lang="en-GB" sz="1600" dirty="0" err="1" smtClean="0">
                <a:latin typeface="Verdana" pitchFamily="34" charset="0"/>
              </a:rPr>
              <a:t>rafforzamento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della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coesione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economica</a:t>
            </a:r>
            <a:r>
              <a:rPr lang="en-GB" sz="1600" dirty="0" smtClean="0">
                <a:latin typeface="Verdana" pitchFamily="34" charset="0"/>
              </a:rPr>
              <a:t>, </a:t>
            </a:r>
            <a:r>
              <a:rPr lang="en-GB" sz="1600" dirty="0" err="1" smtClean="0">
                <a:latin typeface="Verdana" pitchFamily="34" charset="0"/>
              </a:rPr>
              <a:t>sociale</a:t>
            </a:r>
            <a:r>
              <a:rPr lang="en-GB" sz="1600" dirty="0" smtClean="0">
                <a:latin typeface="Verdana" pitchFamily="34" charset="0"/>
              </a:rPr>
              <a:t> e </a:t>
            </a:r>
            <a:r>
              <a:rPr lang="en-GB" sz="1600" dirty="0" err="1" smtClean="0">
                <a:latin typeface="Verdana" pitchFamily="34" charset="0"/>
              </a:rPr>
              <a:t>territoriale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della</a:t>
            </a:r>
            <a:r>
              <a:rPr lang="en-GB" sz="1600" dirty="0" smtClean="0">
                <a:latin typeface="Verdana" pitchFamily="34" charset="0"/>
              </a:rPr>
              <a:t> UE in </a:t>
            </a:r>
            <a:r>
              <a:rPr lang="en-GB" sz="1600" dirty="0" err="1" smtClean="0">
                <a:latin typeface="Verdana" pitchFamily="34" charset="0"/>
              </a:rPr>
              <a:t>una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prospettiva</a:t>
            </a:r>
            <a:r>
              <a:rPr lang="en-GB" sz="1600" dirty="0" smtClean="0">
                <a:latin typeface="Verdana" pitchFamily="34" charset="0"/>
              </a:rPr>
              <a:t> di </a:t>
            </a:r>
            <a:r>
              <a:rPr lang="en-GB" sz="1600" dirty="0" err="1" smtClean="0">
                <a:latin typeface="Verdana" pitchFamily="34" charset="0"/>
              </a:rPr>
              <a:t>promozione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dello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sviluppo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sostenibile</a:t>
            </a:r>
            <a:endParaRPr lang="en-GB" sz="1600" dirty="0" smtClean="0">
              <a:latin typeface="Verdana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 smtClean="0">
              <a:latin typeface="Verdana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66CC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b="1" dirty="0" err="1" smtClean="0">
                <a:solidFill>
                  <a:srgbClr val="0066CC"/>
                </a:solidFill>
                <a:latin typeface="Verdana" pitchFamily="34" charset="0"/>
              </a:rPr>
              <a:t>Rimane</a:t>
            </a:r>
            <a:r>
              <a:rPr lang="en-GB" sz="1600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GB" sz="1600" dirty="0" smtClean="0">
                <a:latin typeface="Verdana" pitchFamily="34" charset="0"/>
              </a:rPr>
              <a:t>un </a:t>
            </a:r>
            <a:r>
              <a:rPr lang="en-GB" sz="1600" dirty="0" err="1" smtClean="0">
                <a:latin typeface="Verdana" pitchFamily="34" charset="0"/>
              </a:rPr>
              <a:t>Fondo</a:t>
            </a:r>
            <a:r>
              <a:rPr lang="en-GB" sz="1600" dirty="0" smtClean="0">
                <a:latin typeface="Verdana" pitchFamily="34" charset="0"/>
              </a:rPr>
              <a:t> a </a:t>
            </a:r>
            <a:r>
              <a:rPr lang="en-GB" sz="1600" dirty="0" err="1" smtClean="0">
                <a:latin typeface="Verdana" pitchFamily="34" charset="0"/>
              </a:rPr>
              <a:t>carattere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b="1" u="sng" dirty="0" smtClean="0">
                <a:latin typeface="Verdana" pitchFamily="34" charset="0"/>
              </a:rPr>
              <a:t>SETTORIALE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b="1" u="sng" dirty="0" smtClean="0">
              <a:latin typeface="Verdana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smtClean="0">
                <a:latin typeface="Verdana" pitchFamily="34" charset="0"/>
              </a:rPr>
              <a:t>E’ </a:t>
            </a:r>
            <a:r>
              <a:rPr lang="en-GB" sz="1600" dirty="0" err="1" smtClean="0">
                <a:latin typeface="Verdana" pitchFamily="34" charset="0"/>
              </a:rPr>
              <a:t>sottoposto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alle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stesse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regole</a:t>
            </a:r>
            <a:r>
              <a:rPr lang="en-GB" sz="1600" dirty="0" smtClean="0">
                <a:latin typeface="Verdana" pitchFamily="34" charset="0"/>
              </a:rPr>
              <a:t> del FESR e </a:t>
            </a:r>
            <a:r>
              <a:rPr lang="en-GB" sz="1600" dirty="0" err="1" smtClean="0">
                <a:latin typeface="Verdana" pitchFamily="34" charset="0"/>
              </a:rPr>
              <a:t>dell’FSE</a:t>
            </a:r>
            <a:r>
              <a:rPr lang="en-GB" sz="1600" dirty="0" smtClean="0">
                <a:latin typeface="Verdana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 smtClean="0">
              <a:latin typeface="Verdana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Clr>
                <a:srgbClr val="0066CC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b="1" dirty="0" smtClean="0">
                <a:solidFill>
                  <a:srgbClr val="0066CC"/>
                </a:solidFill>
                <a:latin typeface="Verdana" pitchFamily="34" charset="0"/>
              </a:rPr>
              <a:t>Area di </a:t>
            </a:r>
            <a:r>
              <a:rPr lang="en-GB" sz="1600" b="1" dirty="0" err="1" smtClean="0">
                <a:solidFill>
                  <a:srgbClr val="0066CC"/>
                </a:solidFill>
                <a:latin typeface="Verdana" pitchFamily="34" charset="0"/>
              </a:rPr>
              <a:t>applicazione</a:t>
            </a:r>
            <a:r>
              <a:rPr lang="en-GB" sz="1600" b="1" dirty="0" smtClean="0">
                <a:solidFill>
                  <a:srgbClr val="0066CC"/>
                </a:solidFill>
                <a:latin typeface="Verdana" pitchFamily="34" charset="0"/>
              </a:rPr>
              <a:t>: </a:t>
            </a:r>
            <a:r>
              <a:rPr lang="en-GB" sz="1600" dirty="0" smtClean="0">
                <a:latin typeface="Verdana" pitchFamily="34" charset="0"/>
              </a:rPr>
              <a:t>le </a:t>
            </a:r>
            <a:r>
              <a:rPr lang="en-GB" sz="1600" dirty="0" err="1" smtClean="0">
                <a:latin typeface="Verdana" pitchFamily="34" charset="0"/>
              </a:rPr>
              <a:t>regioni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il</a:t>
            </a:r>
            <a:r>
              <a:rPr lang="en-GB" sz="1600" dirty="0" smtClean="0">
                <a:latin typeface="Verdana" pitchFamily="34" charset="0"/>
              </a:rPr>
              <a:t> cui PIL è </a:t>
            </a:r>
            <a:r>
              <a:rPr lang="en-GB" sz="1600" b="1" dirty="0" err="1" smtClean="0">
                <a:latin typeface="Verdana" pitchFamily="34" charset="0"/>
              </a:rPr>
              <a:t>inferiore</a:t>
            </a:r>
            <a:r>
              <a:rPr lang="en-GB" sz="1600" dirty="0" smtClean="0">
                <a:latin typeface="Verdana" pitchFamily="34" charset="0"/>
              </a:rPr>
              <a:t> al 90% </a:t>
            </a:r>
            <a:r>
              <a:rPr lang="en-GB" sz="1600" dirty="0" err="1" smtClean="0">
                <a:latin typeface="Verdana" pitchFamily="34" charset="0"/>
              </a:rPr>
              <a:t>della</a:t>
            </a:r>
            <a:r>
              <a:rPr lang="en-GB" sz="1600" dirty="0" smtClean="0">
                <a:latin typeface="Verdana" pitchFamily="34" charset="0"/>
              </a:rPr>
              <a:t> media </a:t>
            </a:r>
            <a:r>
              <a:rPr lang="en-GB" sz="1600" dirty="0" err="1" smtClean="0">
                <a:latin typeface="Verdana" pitchFamily="34" charset="0"/>
              </a:rPr>
              <a:t>comunitaria</a:t>
            </a:r>
            <a:endParaRPr lang="en-GB" sz="16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28092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en-GB" sz="300" b="1" dirty="0" smtClean="0">
              <a:solidFill>
                <a:srgbClr val="0066CC"/>
              </a:solidFill>
              <a:latin typeface="Verdana" pitchFamily="34" charset="0"/>
            </a:endParaRPr>
          </a:p>
          <a:p>
            <a:pPr algn="ctr" defTabSz="914400">
              <a:spcBef>
                <a:spcPct val="50000"/>
              </a:spcBef>
            </a:pP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Principio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della</a:t>
            </a: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 non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trasferibilità</a:t>
            </a: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delle</a:t>
            </a:r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risorse</a:t>
            </a:r>
            <a:r>
              <a:rPr lang="en-GB" sz="4800" dirty="0" smtClean="0"/>
              <a:t> 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3068960"/>
            <a:ext cx="842493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800" dirty="0" err="1" smtClean="0">
                <a:latin typeface="Verdana" pitchFamily="34" charset="0"/>
              </a:rPr>
              <a:t>Gli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stanziamenti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complessivi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assegnati</a:t>
            </a:r>
            <a:r>
              <a:rPr lang="en-GB" sz="1800" dirty="0" smtClean="0">
                <a:latin typeface="Verdana" pitchFamily="34" charset="0"/>
              </a:rPr>
              <a:t> a </a:t>
            </a:r>
            <a:r>
              <a:rPr lang="en-GB" sz="1800" dirty="0" err="1" smtClean="0">
                <a:latin typeface="Verdana" pitchFamily="34" charset="0"/>
              </a:rPr>
              <a:t>ciascuno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Stato</a:t>
            </a:r>
            <a:endParaRPr lang="en-GB" sz="1800" dirty="0" smtClean="0"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800" dirty="0" err="1" smtClean="0">
                <a:latin typeface="Verdana" pitchFamily="34" charset="0"/>
              </a:rPr>
              <a:t>membro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nell'ambito</a:t>
            </a:r>
            <a:r>
              <a:rPr lang="en-GB" sz="1800" dirty="0" smtClean="0">
                <a:latin typeface="Verdana" pitchFamily="34" charset="0"/>
              </a:rPr>
              <a:t> di </a:t>
            </a:r>
            <a:r>
              <a:rPr lang="en-GB" sz="1800" dirty="0" err="1" smtClean="0">
                <a:latin typeface="Verdana" pitchFamily="34" charset="0"/>
              </a:rPr>
              <a:t>ciascun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obiettivo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dei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Fondi</a:t>
            </a:r>
            <a:r>
              <a:rPr lang="en-GB" sz="1800" dirty="0" smtClean="0">
                <a:latin typeface="Verdana" pitchFamily="34" charset="0"/>
              </a:rPr>
              <a:t> e </a:t>
            </a:r>
            <a:r>
              <a:rPr lang="en-GB" sz="1800" dirty="0" err="1" smtClean="0">
                <a:latin typeface="Verdana" pitchFamily="34" charset="0"/>
              </a:rPr>
              <a:t>delle</a:t>
            </a:r>
            <a:endParaRPr lang="en-GB" sz="1800" dirty="0" smtClean="0"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800" dirty="0" err="1" smtClean="0">
                <a:latin typeface="Verdana" pitchFamily="34" charset="0"/>
              </a:rPr>
              <a:t>rispettive</a:t>
            </a:r>
            <a:r>
              <a:rPr lang="en-GB" sz="1800" dirty="0" smtClean="0">
                <a:latin typeface="Verdana" pitchFamily="34" charset="0"/>
              </a:rPr>
              <a:t> </a:t>
            </a:r>
            <a:r>
              <a:rPr lang="en-GB" sz="1800" dirty="0" err="1" smtClean="0">
                <a:latin typeface="Verdana" pitchFamily="34" charset="0"/>
              </a:rPr>
              <a:t>componenti</a:t>
            </a:r>
            <a:r>
              <a:rPr lang="en-GB" sz="1800" dirty="0" smtClean="0">
                <a:latin typeface="Verdana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800" u="sng" dirty="0" smtClean="0">
                <a:latin typeface="Verdana" pitchFamily="34" charset="0"/>
              </a:rPr>
              <a:t>non </a:t>
            </a:r>
            <a:r>
              <a:rPr lang="en-GB" sz="1800" u="sng" dirty="0" err="1" smtClean="0">
                <a:latin typeface="Verdana" pitchFamily="34" charset="0"/>
              </a:rPr>
              <a:t>sono</a:t>
            </a:r>
            <a:r>
              <a:rPr lang="en-GB" sz="1800" u="sng" dirty="0" smtClean="0">
                <a:latin typeface="Verdana" pitchFamily="34" charset="0"/>
              </a:rPr>
              <a:t> </a:t>
            </a:r>
            <a:r>
              <a:rPr lang="en-GB" sz="1800" u="sng" dirty="0" err="1" smtClean="0">
                <a:latin typeface="Verdana" pitchFamily="34" charset="0"/>
              </a:rPr>
              <a:t>trasferibili</a:t>
            </a:r>
            <a:r>
              <a:rPr lang="en-GB" sz="1800" u="sng" dirty="0" smtClean="0">
                <a:latin typeface="Verdana" pitchFamily="34" charset="0"/>
              </a:rPr>
              <a:t> </a:t>
            </a:r>
            <a:r>
              <a:rPr lang="en-GB" sz="1800" u="sng" dirty="0" err="1" smtClean="0">
                <a:latin typeface="Verdana" pitchFamily="34" charset="0"/>
              </a:rPr>
              <a:t>tra</a:t>
            </a:r>
            <a:r>
              <a:rPr lang="en-GB" sz="1800" u="sng" dirty="0" smtClean="0">
                <a:latin typeface="Verdana" pitchFamily="34" charset="0"/>
              </a:rPr>
              <a:t> </a:t>
            </a:r>
            <a:r>
              <a:rPr lang="en-GB" sz="1800" u="sng" dirty="0" err="1" smtClean="0">
                <a:latin typeface="Verdana" pitchFamily="34" charset="0"/>
              </a:rPr>
              <a:t>loro</a:t>
            </a:r>
            <a:endParaRPr lang="en-GB" sz="1800" dirty="0" smtClean="0"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ts val="700"/>
              </a:spcBef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 smtClean="0"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ts val="700"/>
              </a:spcBef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err="1" smtClean="0">
                <a:solidFill>
                  <a:srgbClr val="CC6600"/>
                </a:solidFill>
                <a:latin typeface="Verdana" pitchFamily="34" charset="0"/>
              </a:rPr>
              <a:t>Deroga</a:t>
            </a:r>
            <a:endParaRPr lang="en-GB" sz="1600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ts val="700"/>
              </a:spcBef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600" dirty="0" smtClean="0">
                <a:solidFill>
                  <a:srgbClr val="CC6600"/>
                </a:solidFill>
                <a:latin typeface="Verdana" pitchFamily="34" charset="0"/>
              </a:rPr>
              <a:t>per </a:t>
            </a:r>
            <a:r>
              <a:rPr lang="en-GB" sz="1600" dirty="0" err="1" smtClean="0">
                <a:solidFill>
                  <a:srgbClr val="CC6600"/>
                </a:solidFill>
                <a:latin typeface="Verdana" pitchFamily="34" charset="0"/>
              </a:rPr>
              <a:t>l’ob</a:t>
            </a:r>
            <a:r>
              <a:rPr lang="en-GB" sz="1600" dirty="0" smtClean="0">
                <a:solidFill>
                  <a:srgbClr val="CC6600"/>
                </a:solidFill>
                <a:latin typeface="Verdana" pitchFamily="34" charset="0"/>
              </a:rPr>
              <a:t>. «</a:t>
            </a:r>
            <a:r>
              <a:rPr lang="en-GB" sz="1600" dirty="0" err="1" smtClean="0">
                <a:solidFill>
                  <a:srgbClr val="CC6600"/>
                </a:solidFill>
                <a:latin typeface="Verdana" pitchFamily="34" charset="0"/>
              </a:rPr>
              <a:t>Cooperazione</a:t>
            </a:r>
            <a:r>
              <a:rPr lang="en-GB" sz="1600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1600" dirty="0" err="1" smtClean="0">
                <a:solidFill>
                  <a:srgbClr val="CC6600"/>
                </a:solidFill>
                <a:latin typeface="Verdana" pitchFamily="34" charset="0"/>
              </a:rPr>
              <a:t>territoriale</a:t>
            </a:r>
            <a:r>
              <a:rPr lang="en-GB" sz="1600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1600" dirty="0" err="1" smtClean="0">
                <a:solidFill>
                  <a:srgbClr val="CC6600"/>
                </a:solidFill>
                <a:latin typeface="Verdana" pitchFamily="34" charset="0"/>
              </a:rPr>
              <a:t>europea</a:t>
            </a:r>
            <a:r>
              <a:rPr lang="en-GB" sz="1600" dirty="0" smtClean="0">
                <a:solidFill>
                  <a:srgbClr val="CC6600"/>
                </a:solidFill>
                <a:latin typeface="Verdana" pitchFamily="34" charset="0"/>
              </a:rPr>
              <a:t>» </a:t>
            </a:r>
            <a:endParaRPr lang="en-GB" sz="1600" dirty="0">
              <a:solidFill>
                <a:srgbClr val="CC660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1691680" y="2204864"/>
            <a:ext cx="5328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0066CC"/>
                </a:solidFill>
                <a:latin typeface="Verdana" pitchFamily="34" charset="0"/>
              </a:rPr>
              <a:t>La </a:t>
            </a:r>
            <a:r>
              <a:rPr lang="en-GB" sz="3200" b="1" dirty="0" err="1" smtClean="0">
                <a:solidFill>
                  <a:srgbClr val="0066CC"/>
                </a:solidFill>
                <a:latin typeface="Verdana" pitchFamily="34" charset="0"/>
              </a:rPr>
              <a:t>programmazione</a:t>
            </a:r>
            <a:endParaRPr lang="it-IT" sz="3200" dirty="0"/>
          </a:p>
        </p:txBody>
      </p:sp>
      <p:sp>
        <p:nvSpPr>
          <p:cNvPr id="36" name="Rettangolo 35"/>
          <p:cNvSpPr/>
          <p:nvPr/>
        </p:nvSpPr>
        <p:spPr>
          <a:xfrm>
            <a:off x="3035699" y="3140968"/>
            <a:ext cx="2715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200" b="1" dirty="0" smtClean="0">
                <a:solidFill>
                  <a:srgbClr val="0066CC"/>
                </a:solidFill>
                <a:latin typeface="Verdana" pitchFamily="34" charset="0"/>
              </a:rPr>
              <a:t>2007-2013</a:t>
            </a:r>
            <a:endParaRPr lang="it-IT" sz="3200" b="1" dirty="0">
              <a:solidFill>
                <a:srgbClr val="0066CC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1691680" y="1196752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I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documenti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della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programmazione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2007-2013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971600" y="2204864"/>
            <a:ext cx="74888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Orientamenti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Strategici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Generali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dell’UE</a:t>
            </a: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Quadro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di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Riferimento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Strategico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Nazionale</a:t>
            </a: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Programmi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Operativi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(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nazionali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 e </a:t>
            </a:r>
            <a:r>
              <a:rPr lang="en-GB" sz="2000" b="1" dirty="0" err="1" smtClean="0">
                <a:solidFill>
                  <a:srgbClr val="CC6600"/>
                </a:solidFill>
                <a:latin typeface="Verdana" pitchFamily="34" charset="0"/>
              </a:rPr>
              <a:t>regionali</a:t>
            </a:r>
            <a:r>
              <a:rPr lang="en-GB" sz="2000" b="1" dirty="0" smtClean="0">
                <a:solidFill>
                  <a:srgbClr val="CC6600"/>
                </a:solidFill>
                <a:latin typeface="Verdana" pitchFamily="34" charset="0"/>
              </a:rPr>
              <a:t>)</a:t>
            </a:r>
            <a:r>
              <a:rPr lang="ar-SA" sz="2000" b="1" dirty="0" smtClean="0">
                <a:solidFill>
                  <a:srgbClr val="CC6600"/>
                </a:solidFill>
                <a:latin typeface="Verdana" pitchFamily="34" charset="0"/>
                <a:cs typeface="Arial" charset="0"/>
              </a:rPr>
              <a:t>‏</a:t>
            </a: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  <a:p>
            <a:pPr algn="ctr">
              <a:lnSpc>
                <a:spcPct val="100000"/>
              </a:lnSpc>
              <a:buClr>
                <a:srgbClr val="CC6600"/>
              </a:buClr>
              <a:buFont typeface="Times New Roman" pitchFamily="18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b="1" dirty="0" smtClean="0">
              <a:solidFill>
                <a:srgbClr val="CC6600"/>
              </a:solidFill>
              <a:latin typeface="Verdana" pitchFamily="34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572000" y="2924944"/>
            <a:ext cx="290512" cy="503238"/>
          </a:xfrm>
          <a:prstGeom prst="downArrow">
            <a:avLst>
              <a:gd name="adj1" fmla="val 50000"/>
              <a:gd name="adj2" fmla="val 43306"/>
            </a:avLst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4572000" y="3933056"/>
            <a:ext cx="290512" cy="503238"/>
          </a:xfrm>
          <a:prstGeom prst="downArrow">
            <a:avLst>
              <a:gd name="adj1" fmla="val 50000"/>
              <a:gd name="adj2" fmla="val 43306"/>
            </a:avLst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1691680" y="1196752"/>
            <a:ext cx="61206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000" b="1" dirty="0" smtClean="0">
              <a:solidFill>
                <a:srgbClr val="0066FF"/>
              </a:solidFill>
            </a:endParaRPr>
          </a:p>
          <a:p>
            <a:pPr algn="ctr"/>
            <a:r>
              <a:rPr lang="it-IT" b="1" dirty="0" smtClean="0">
                <a:solidFill>
                  <a:srgbClr val="0066FF"/>
                </a:solidFill>
              </a:rPr>
              <a:t>Gli orientamenti strategici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683568" y="2204864"/>
            <a:ext cx="8064896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it-IT" b="1" dirty="0" smtClean="0">
                <a:solidFill>
                  <a:srgbClr val="0066FF"/>
                </a:solidFill>
              </a:rPr>
              <a:t>	</a:t>
            </a:r>
            <a:r>
              <a:rPr lang="it-IT" sz="2000" b="1" dirty="0" smtClean="0">
                <a:solidFill>
                  <a:srgbClr val="0066FF"/>
                </a:solidFill>
              </a:rPr>
              <a:t>Definiscono un contesto indicativo per la stesura del QSN stabilendo delle priorità di azione dei Fondi:</a:t>
            </a:r>
            <a:endParaRPr lang="it-IT" b="1" dirty="0" smtClean="0">
              <a:solidFill>
                <a:srgbClr val="0066FF"/>
              </a:solidFill>
            </a:endParaRPr>
          </a:p>
          <a:p>
            <a:pPr marL="609600" indent="-60960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sz="2000" dirty="0" smtClean="0"/>
              <a:t>Rendere più attraenti gli Stati membri, le regioni e le città migliorando l’accessibilità, garantendo una qualità e un livello adeguati di servizi e tutelando l’ambiente</a:t>
            </a:r>
          </a:p>
          <a:p>
            <a:pPr marL="609600" indent="-60960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sz="2000" dirty="0" smtClean="0"/>
              <a:t>Promuovere l’innovazione, l’imprenditorialità e lo sviluppo dell’economia della conoscenza mediante lo sviluppo della ricerca e dell’innovazione, comprese le nuove tecnologie dell’informazione e della comunicazione</a:t>
            </a:r>
          </a:p>
          <a:p>
            <a:pPr marL="609600" indent="-60960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it-IT" sz="2000" dirty="0" smtClean="0"/>
              <a:t>Creare nuovi e migliori posti di lavoro attirando un maggior numero di persone verso il mercato del lavoro o l’attività imprenditoriale, migliorando l’adattabilità dei lavoratori e delle imprese e aumentando gli investimenti nel capitale umano.</a:t>
            </a:r>
            <a:endParaRPr lang="it-IT" sz="2000" b="1" dirty="0">
              <a:solidFill>
                <a:srgbClr val="336699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1691680" y="1196752"/>
            <a:ext cx="612068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b="1" dirty="0" smtClean="0">
              <a:solidFill>
                <a:srgbClr val="0066FF"/>
              </a:solidFill>
            </a:endParaRPr>
          </a:p>
          <a:p>
            <a:pPr algn="ctr"/>
            <a:r>
              <a:rPr lang="it-IT" b="1" dirty="0" smtClean="0">
                <a:solidFill>
                  <a:srgbClr val="0066FF"/>
                </a:solidFill>
              </a:rPr>
              <a:t>Il  Quadro di Riferimento Strategico Nazionale</a:t>
            </a:r>
            <a:r>
              <a:rPr lang="it-IT" sz="2800" b="1" dirty="0" smtClean="0">
                <a:solidFill>
                  <a:srgbClr val="0066FF"/>
                </a:solidFill>
              </a:rPr>
              <a:t> 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611560" y="2204864"/>
            <a:ext cx="784887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"/>
            <a:endParaRPr lang="it-IT" sz="2000" dirty="0" smtClean="0"/>
          </a:p>
          <a:p>
            <a:pPr marL="609600" indent="-609600" algn="just"/>
            <a:r>
              <a:rPr lang="it-IT" sz="2000" dirty="0" smtClean="0"/>
              <a:t>	</a:t>
            </a:r>
          </a:p>
          <a:p>
            <a:pPr marL="609600" indent="-609600" algn="just"/>
            <a:r>
              <a:rPr lang="it-IT" sz="2000" dirty="0" smtClean="0"/>
              <a:t>	Il Quadro Strategico Nazionale ha l'obiettivo di indirizzare le risorse che la politica di coesione riserva al nostro Paese, sia nelle aree del Mezzogiorno sia in quelle del Centro-Nord. </a:t>
            </a:r>
          </a:p>
          <a:p>
            <a:pPr marL="609600" indent="-609600" algn="just"/>
            <a:endParaRPr lang="it-IT" sz="2000" dirty="0" smtClean="0"/>
          </a:p>
          <a:p>
            <a:pPr marL="609600" indent="-609600" algn="just"/>
            <a:r>
              <a:rPr lang="it-IT" sz="2000" dirty="0" smtClean="0"/>
              <a:t>	Il QSN è stato messo a punto a seguito di un lavoro di concertazione con le regioni</a:t>
            </a:r>
          </a:p>
          <a:p>
            <a:pPr marL="609600" indent="-609600" algn="just"/>
            <a:endParaRPr lang="it-IT" sz="18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1691680" y="1196752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b="1" dirty="0" smtClean="0">
              <a:solidFill>
                <a:srgbClr val="0066FF"/>
              </a:solidFill>
            </a:endParaRPr>
          </a:p>
          <a:p>
            <a:pPr algn="ctr"/>
            <a:r>
              <a:rPr lang="it-IT" b="1" dirty="0" smtClean="0">
                <a:solidFill>
                  <a:srgbClr val="0066FF"/>
                </a:solidFill>
              </a:rPr>
              <a:t>Il Programma Operativo Regionale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971600" y="2204864"/>
            <a:ext cx="7488832" cy="330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it-IT" sz="2000" dirty="0" smtClean="0"/>
              <a:t>Il Programma Operativo Regionale è un documento di programmazione regionale approvato dalla Commissione Europea</a:t>
            </a:r>
          </a:p>
          <a:p>
            <a:pPr algn="just">
              <a:lnSpc>
                <a:spcPct val="90000"/>
              </a:lnSpc>
            </a:pPr>
            <a:endParaRPr lang="it-IT" sz="2000" dirty="0" smtClean="0"/>
          </a:p>
          <a:p>
            <a:pPr algn="just">
              <a:lnSpc>
                <a:spcPct val="90000"/>
              </a:lnSpc>
            </a:pPr>
            <a:r>
              <a:rPr lang="it-IT" sz="2000" dirty="0" smtClean="0"/>
              <a:t>Si compone da un insieme coerente di assi prioritari su base pluriennale, per realizzare i quali è previsto l’intervento dei Fondi Strutturali</a:t>
            </a:r>
          </a:p>
          <a:p>
            <a:pPr>
              <a:lnSpc>
                <a:spcPct val="90000"/>
              </a:lnSpc>
            </a:pPr>
            <a:endParaRPr lang="it-IT" sz="2000" b="1" dirty="0" smtClean="0">
              <a:solidFill>
                <a:srgbClr val="0066CC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it-IT" b="1" dirty="0" smtClean="0">
                <a:solidFill>
                  <a:srgbClr val="0066FF"/>
                </a:solidFill>
              </a:rPr>
              <a:t>I POR sono suddivisi in ASSI, ciascuno dei quali in MISURE, ciascuna misura è attivata tramite BANDI</a:t>
            </a:r>
            <a:endParaRPr lang="it-IT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467544" y="1628800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138" indent="-338138" algn="ctr">
              <a:buFont typeface="Times New Roman" pitchFamily="18" charset="0"/>
              <a:buNone/>
            </a:pPr>
            <a:r>
              <a:rPr lang="en-US" b="1" dirty="0" err="1" smtClean="0">
                <a:solidFill>
                  <a:srgbClr val="0066CC"/>
                </a:solidFill>
                <a:latin typeface="Verdana" pitchFamily="34" charset="0"/>
              </a:rPr>
              <a:t>Assi</a:t>
            </a:r>
            <a:r>
              <a:rPr lang="en-US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  <a:latin typeface="Verdana" pitchFamily="34" charset="0"/>
              </a:rPr>
              <a:t>d’intervento</a:t>
            </a:r>
            <a:r>
              <a:rPr lang="en-US" b="1" dirty="0" smtClean="0">
                <a:solidFill>
                  <a:srgbClr val="0066CC"/>
                </a:solidFill>
                <a:latin typeface="Verdana" pitchFamily="34" charset="0"/>
              </a:rPr>
              <a:t> POR FESR</a:t>
            </a:r>
            <a:endParaRPr lang="it-IT" b="1" dirty="0">
              <a:solidFill>
                <a:srgbClr val="A7CC00"/>
              </a:solidFill>
              <a:latin typeface="Verdana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755576" y="2348880"/>
            <a:ext cx="7776864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	Le risorse saranno concesse attraverso differenti modalità: contributi a fondo perduto, prestiti a tassi agevolati, prestiti da restituire, strumenti per facilitare l’accesso al credito e strumenti d’ingegneria finanziaria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  	Il programma individua </a:t>
            </a:r>
            <a:r>
              <a:rPr lang="it-IT" sz="1600" b="1" u="sng" dirty="0" smtClean="0">
                <a:latin typeface="Verdana" pitchFamily="34" charset="0"/>
                <a:cs typeface="Times New Roman" pitchFamily="18" charset="0"/>
              </a:rPr>
              <a:t>cinque assi d’intervento 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e un’asse di assistenza tecnica: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dirty="0" smtClean="0">
                <a:latin typeface="Verdana" pitchFamily="34" charset="0"/>
                <a:cs typeface="Times New Roman" pitchFamily="18" charset="0"/>
              </a:rPr>
              <a:t>   </a:t>
            </a: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I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- Ricerca, sviluppo e trasferimento tecnologico, innovazione e imprenditorialità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II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– Sostenibilità ambientale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III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– Competitività e sostenibilità del sistema energetico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IV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– Accessibilità ai servizi di trasporto e di telecomunicazioni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V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– Valorizzazione delle risorse endogene per lo sviluppo territoriale sostenibile</a:t>
            </a:r>
            <a:endParaRPr lang="it-IT" sz="16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1600" u="sng" dirty="0" smtClean="0">
                <a:latin typeface="Verdana" pitchFamily="34" charset="0"/>
                <a:cs typeface="Times New Roman" pitchFamily="18" charset="0"/>
              </a:rPr>
              <a:t>ASSE </a:t>
            </a:r>
            <a:r>
              <a:rPr lang="it-IT" sz="1600" u="sng" dirty="0" err="1" smtClean="0">
                <a:latin typeface="Verdana" pitchFamily="34" charset="0"/>
                <a:cs typeface="Times New Roman" pitchFamily="18" charset="0"/>
              </a:rPr>
              <a:t>VI</a:t>
            </a:r>
            <a:r>
              <a:rPr lang="it-IT" sz="1600" b="1" dirty="0" smtClean="0">
                <a:latin typeface="Verdana" pitchFamily="34" charset="0"/>
                <a:cs typeface="Times New Roman" pitchFamily="18" charset="0"/>
              </a:rPr>
              <a:t> – Assistenza tecnica</a:t>
            </a:r>
            <a:endParaRPr lang="it-IT" sz="1600" b="1" dirty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467544" y="1628800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138" indent="-338138" algn="ctr">
              <a:buFont typeface="Times New Roman" pitchFamily="18" charset="0"/>
              <a:buNone/>
            </a:pPr>
            <a:r>
              <a:rPr lang="en-US" b="1" dirty="0" err="1" smtClean="0">
                <a:solidFill>
                  <a:srgbClr val="0066CC"/>
                </a:solidFill>
                <a:latin typeface="Verdana" pitchFamily="34" charset="0"/>
              </a:rPr>
              <a:t>Assi</a:t>
            </a:r>
            <a:r>
              <a:rPr lang="en-US" b="1" dirty="0" smtClean="0">
                <a:solidFill>
                  <a:srgbClr val="0066CC"/>
                </a:solidFill>
                <a:latin typeface="Verdana" pitchFamily="34" charset="0"/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  <a:latin typeface="Verdana" pitchFamily="34" charset="0"/>
              </a:rPr>
              <a:t>d’intervento</a:t>
            </a:r>
            <a:r>
              <a:rPr lang="en-US" b="1" dirty="0" smtClean="0">
                <a:solidFill>
                  <a:srgbClr val="0066CC"/>
                </a:solidFill>
                <a:latin typeface="Verdana" pitchFamily="34" charset="0"/>
              </a:rPr>
              <a:t> POR FSE</a:t>
            </a:r>
            <a:endParaRPr lang="it-IT" b="1" dirty="0">
              <a:solidFill>
                <a:srgbClr val="A7CC00"/>
              </a:solidFill>
              <a:latin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67544" y="2420888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	Il programma individua </a:t>
            </a:r>
            <a:r>
              <a:rPr lang="it-IT" sz="2000" b="1" u="sng" dirty="0" smtClean="0">
                <a:latin typeface="Verdana" pitchFamily="34" charset="0"/>
                <a:cs typeface="Times New Roman" pitchFamily="18" charset="0"/>
              </a:rPr>
              <a:t>cinque assi d’intervento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e un’asse di assistenza tecnica: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Verdana" pitchFamily="34" charset="0"/>
                <a:cs typeface="Times New Roman" pitchFamily="18" charset="0"/>
              </a:rPr>
              <a:t>   </a:t>
            </a: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I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- Adattabilità</a:t>
            </a: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II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– </a:t>
            </a:r>
            <a:r>
              <a:rPr lang="it-IT" sz="2000" b="1" dirty="0" err="1" smtClean="0">
                <a:latin typeface="Verdana" pitchFamily="34" charset="0"/>
                <a:cs typeface="Times New Roman" pitchFamily="18" charset="0"/>
              </a:rPr>
              <a:t>Occupabilità</a:t>
            </a: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III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– Inclusione Sociale</a:t>
            </a: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IV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– Capitale Umano</a:t>
            </a: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V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– </a:t>
            </a:r>
            <a:r>
              <a:rPr lang="it-IT" sz="2000" b="1" dirty="0" err="1" smtClean="0">
                <a:latin typeface="Verdana" pitchFamily="34" charset="0"/>
                <a:cs typeface="Times New Roman" pitchFamily="18" charset="0"/>
              </a:rPr>
              <a:t>Transnazionalità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e </a:t>
            </a:r>
            <a:r>
              <a:rPr lang="it-IT" sz="2000" b="1" dirty="0" err="1" smtClean="0">
                <a:latin typeface="Verdana" pitchFamily="34" charset="0"/>
                <a:cs typeface="Times New Roman" pitchFamily="18" charset="0"/>
              </a:rPr>
              <a:t>interregionalità</a:t>
            </a:r>
            <a:endParaRPr lang="it-IT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000" u="sng" dirty="0" smtClean="0">
                <a:latin typeface="Verdana" pitchFamily="34" charset="0"/>
                <a:cs typeface="Times New Roman" pitchFamily="18" charset="0"/>
              </a:rPr>
              <a:t>ASSE </a:t>
            </a:r>
            <a:r>
              <a:rPr lang="it-IT" sz="2000" u="sng" dirty="0" err="1" smtClean="0">
                <a:latin typeface="Verdana" pitchFamily="34" charset="0"/>
                <a:cs typeface="Times New Roman" pitchFamily="18" charset="0"/>
              </a:rPr>
              <a:t>VI</a:t>
            </a:r>
            <a:r>
              <a:rPr lang="it-IT" sz="2000" b="1" dirty="0" smtClean="0">
                <a:latin typeface="Verdana" pitchFamily="34" charset="0"/>
                <a:cs typeface="Times New Roman" pitchFamily="18" charset="0"/>
              </a:rPr>
              <a:t> – Assistenza tecnica</a:t>
            </a:r>
            <a:endParaRPr lang="it-IT" sz="2000" b="1" dirty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331640" y="263691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err="1" smtClean="0">
                <a:latin typeface="+mn-lt"/>
              </a:rPr>
              <a:t>Obiettivi</a:t>
            </a:r>
            <a:r>
              <a:rPr lang="en-GB" sz="5400" b="1" dirty="0" smtClean="0">
                <a:latin typeface="+mn-lt"/>
              </a:rPr>
              <a:t>  e  </a:t>
            </a:r>
            <a:r>
              <a:rPr lang="en-GB" sz="5400" b="1" dirty="0" err="1" smtClean="0">
                <a:latin typeface="+mn-lt"/>
              </a:rPr>
              <a:t>fondi</a:t>
            </a:r>
            <a:r>
              <a:rPr lang="en-GB" sz="5400" b="1" dirty="0" smtClean="0">
                <a:latin typeface="+mn-lt"/>
              </a:rPr>
              <a:t/>
            </a:r>
            <a:br>
              <a:rPr lang="en-GB" sz="5400" b="1" dirty="0" smtClean="0">
                <a:latin typeface="+mn-lt"/>
              </a:rPr>
            </a:br>
            <a:r>
              <a:rPr lang="en-GB" sz="5400" b="1" dirty="0" smtClean="0">
                <a:latin typeface="+mn-lt"/>
              </a:rPr>
              <a:t>2007-2013</a:t>
            </a:r>
            <a:endParaRPr lang="it-IT" sz="5400" b="1" dirty="0">
              <a:latin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67544" y="1844824"/>
            <a:ext cx="78488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sz="2000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endParaRPr lang="it-IT" sz="2000" dirty="0" smtClean="0">
              <a:latin typeface="Calibri" charset="0"/>
              <a:cs typeface="Calibri" charset="0"/>
              <a:hlinkClick r:id="rId3"/>
            </a:endParaRPr>
          </a:p>
          <a:p>
            <a:pPr algn="ctr"/>
            <a:r>
              <a:rPr lang="it-IT" sz="2000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sz="2000" dirty="0" smtClean="0">
              <a:latin typeface="Calibri" charset="0"/>
              <a:cs typeface="Calibri" charset="0"/>
            </a:endParaRPr>
          </a:p>
          <a:p>
            <a:pPr algn="ctr"/>
            <a:endParaRPr lang="it-IT" sz="200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055/2671.609</a:t>
            </a:r>
          </a:p>
          <a:p>
            <a:endParaRPr lang="it-IT" sz="1800" dirty="0">
              <a:latin typeface="Calibri" charset="0"/>
              <a:cs typeface="Calibri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724128" y="1340768"/>
            <a:ext cx="3095625" cy="431800"/>
          </a:xfrm>
          <a:prstGeom prst="rect">
            <a:avLst/>
          </a:prstGeom>
          <a:solidFill>
            <a:srgbClr val="FFFFCC"/>
          </a:solidFill>
          <a:ln w="25273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dirty="0">
                <a:solidFill>
                  <a:srgbClr val="000000"/>
                </a:solidFill>
              </a:rPr>
              <a:t>OBIETTIVI 2007-2013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24128" y="1844824"/>
            <a:ext cx="3093914" cy="864096"/>
          </a:xfrm>
          <a:prstGeom prst="rect">
            <a:avLst/>
          </a:prstGeom>
          <a:solidFill>
            <a:srgbClr val="FFCC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marL="341313" indent="-341313">
              <a:lnSpc>
                <a:spcPct val="100000"/>
              </a:lnSpc>
              <a:spcBef>
                <a:spcPts val="600"/>
              </a:spcBef>
              <a:buClr>
                <a:srgbClr val="CC6600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b="1" dirty="0">
                <a:solidFill>
                  <a:srgbClr val="CC6600"/>
                </a:solidFill>
              </a:rPr>
              <a:t>    </a:t>
            </a:r>
            <a:r>
              <a:rPr lang="en-GB" sz="2000" b="1" dirty="0" err="1" smtClean="0">
                <a:solidFill>
                  <a:srgbClr val="000000"/>
                </a:solidFill>
                <a:latin typeface="Verdana" pitchFamily="34" charset="0"/>
              </a:rPr>
              <a:t>Obiettivo</a:t>
            </a:r>
            <a:r>
              <a:rPr lang="en-GB" sz="20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2000" b="1" dirty="0">
                <a:solidFill>
                  <a:srgbClr val="000000"/>
                </a:solidFill>
                <a:latin typeface="Verdana" pitchFamily="34" charset="0"/>
              </a:rPr>
              <a:t>CONVERGENZA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724128" y="2852936"/>
            <a:ext cx="3165475" cy="1440160"/>
          </a:xfrm>
          <a:prstGeom prst="rect">
            <a:avLst/>
          </a:prstGeom>
          <a:solidFill>
            <a:srgbClr val="FFFF66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marL="341313" indent="-341313">
              <a:lnSpc>
                <a:spcPct val="100000"/>
              </a:lnSpc>
              <a:spcBef>
                <a:spcPts val="550"/>
              </a:spcBef>
              <a:buClr>
                <a:srgbClr val="CC6600"/>
              </a:buCl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b="1" dirty="0">
                <a:solidFill>
                  <a:srgbClr val="CC6600"/>
                </a:solidFill>
              </a:rPr>
              <a:t>    </a:t>
            </a:r>
            <a:r>
              <a:rPr lang="en-GB" sz="2000" b="1" dirty="0" err="1" smtClean="0">
                <a:solidFill>
                  <a:srgbClr val="000000"/>
                </a:solidFill>
                <a:latin typeface="Verdana" pitchFamily="34" charset="0"/>
              </a:rPr>
              <a:t>Obiettivo</a:t>
            </a:r>
            <a:r>
              <a:rPr lang="en-GB" sz="20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2000" b="1" dirty="0">
                <a:solidFill>
                  <a:srgbClr val="000000"/>
                </a:solidFill>
                <a:latin typeface="Verdana" pitchFamily="34" charset="0"/>
              </a:rPr>
              <a:t>COMPETITIVITA’</a:t>
            </a:r>
          </a:p>
          <a:p>
            <a:pPr marL="341313" indent="-341313">
              <a:lnSpc>
                <a:spcPct val="100000"/>
              </a:lnSpc>
              <a:spcBef>
                <a:spcPts val="5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sz="2000" b="1" dirty="0">
                <a:solidFill>
                  <a:srgbClr val="000000"/>
                </a:solidFill>
                <a:latin typeface="Verdana" pitchFamily="34" charset="0"/>
              </a:rPr>
              <a:t>    </a:t>
            </a:r>
            <a:r>
              <a:rPr lang="en-GB" sz="2000" b="1" dirty="0" err="1">
                <a:solidFill>
                  <a:srgbClr val="000000"/>
                </a:solidFill>
                <a:latin typeface="Verdana" pitchFamily="34" charset="0"/>
              </a:rPr>
              <a:t>territoriale</a:t>
            </a:r>
            <a:r>
              <a:rPr lang="en-GB" sz="2000" b="1" dirty="0">
                <a:solidFill>
                  <a:srgbClr val="000000"/>
                </a:solidFill>
                <a:latin typeface="Verdana" pitchFamily="34" charset="0"/>
              </a:rPr>
              <a:t> e </a:t>
            </a:r>
            <a:r>
              <a:rPr lang="en-GB" sz="2000" b="1" dirty="0" err="1">
                <a:solidFill>
                  <a:srgbClr val="000000"/>
                </a:solidFill>
                <a:latin typeface="Verdana" pitchFamily="34" charset="0"/>
              </a:rPr>
              <a:t>occupazione</a:t>
            </a:r>
            <a:endParaRPr lang="en-GB" sz="20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24128" y="4581128"/>
            <a:ext cx="3165475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 algn="just">
              <a:lnSpc>
                <a:spcPct val="100000"/>
              </a:lnSpc>
              <a:spcBef>
                <a:spcPts val="4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b="1" dirty="0">
                <a:solidFill>
                  <a:srgbClr val="000000"/>
                </a:solidFill>
              </a:rPr>
              <a:t>    </a:t>
            </a:r>
            <a:r>
              <a:rPr lang="en-GB" sz="2000" b="1" dirty="0" err="1" smtClean="0">
                <a:solidFill>
                  <a:srgbClr val="000000"/>
                </a:solidFill>
                <a:latin typeface="Verdana" pitchFamily="34" charset="0"/>
              </a:rPr>
              <a:t>Obiettivo</a:t>
            </a:r>
            <a:r>
              <a:rPr lang="en-GB" sz="2000" b="1" dirty="0" smtClean="0">
                <a:solidFill>
                  <a:srgbClr val="000000"/>
                </a:solidFill>
                <a:latin typeface="Verdana" pitchFamily="34" charset="0"/>
              </a:rPr>
              <a:t>  </a:t>
            </a:r>
            <a:endParaRPr lang="en-GB" sz="2000" b="1" dirty="0">
              <a:solidFill>
                <a:srgbClr val="000000"/>
              </a:solidFill>
              <a:latin typeface="Verdana" pitchFamily="34" charset="0"/>
            </a:endParaRPr>
          </a:p>
          <a:p>
            <a:pPr marL="341313" indent="-341313">
              <a:lnSpc>
                <a:spcPct val="100000"/>
              </a:lnSpc>
              <a:spcBef>
                <a:spcPts val="4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en-GB" sz="2000" b="1" dirty="0">
                <a:solidFill>
                  <a:srgbClr val="000000"/>
                </a:solidFill>
                <a:latin typeface="Verdana" pitchFamily="34" charset="0"/>
              </a:rPr>
              <a:t>COOP. TERRIT. </a:t>
            </a:r>
            <a:r>
              <a:rPr lang="en-GB" sz="2000" b="1" dirty="0" smtClean="0">
                <a:solidFill>
                  <a:srgbClr val="000000"/>
                </a:solidFill>
                <a:latin typeface="Verdana" pitchFamily="34" charset="0"/>
              </a:rPr>
              <a:t>EUROPEA</a:t>
            </a:r>
            <a:endParaRPr lang="en-GB" sz="20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611560" y="1340768"/>
            <a:ext cx="3095625" cy="433388"/>
          </a:xfrm>
          <a:prstGeom prst="rect">
            <a:avLst/>
          </a:prstGeom>
          <a:solidFill>
            <a:srgbClr val="FFFFCC"/>
          </a:solidFill>
          <a:ln w="25273">
            <a:solidFill>
              <a:srgbClr val="000000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OBIETTIVI 2000-2006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11560" y="1916832"/>
            <a:ext cx="3240360" cy="1152128"/>
          </a:xfrm>
          <a:prstGeom prst="rect">
            <a:avLst/>
          </a:prstGeom>
          <a:solidFill>
            <a:srgbClr val="00CCFF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 algn="just">
              <a:lnSpc>
                <a:spcPct val="100000"/>
              </a:lnSpc>
              <a:spcBef>
                <a:spcPts val="450"/>
              </a:spcBef>
              <a:buClr>
                <a:srgbClr val="CC6600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b="1" dirty="0">
                <a:solidFill>
                  <a:srgbClr val="CC6600"/>
                </a:solidFill>
              </a:rPr>
              <a:t>    </a:t>
            </a:r>
            <a:r>
              <a:rPr lang="en-GB" sz="1400" b="1" dirty="0" err="1" smtClean="0">
                <a:solidFill>
                  <a:srgbClr val="000000"/>
                </a:solidFill>
                <a:latin typeface="Verdana" pitchFamily="34" charset="0"/>
              </a:rPr>
              <a:t>Obiettivo</a:t>
            </a:r>
            <a:r>
              <a:rPr lang="en-GB" sz="14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1 </a:t>
            </a:r>
          </a:p>
          <a:p>
            <a:pPr marL="341313" indent="-341313">
              <a:lnSpc>
                <a:spcPct val="100000"/>
              </a:lnSpc>
              <a:spcBef>
                <a:spcPts val="4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1400" dirty="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en-GB" sz="1400" dirty="0" err="1">
                <a:solidFill>
                  <a:srgbClr val="000000"/>
                </a:solidFill>
                <a:latin typeface="Verdana" pitchFamily="34" charset="0"/>
              </a:rPr>
              <a:t>S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viluppo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e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adeguamento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strutturale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delle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regioni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in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ritardo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 di 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sviluppo</a:t>
            </a:r>
            <a:endParaRPr lang="en-GB" sz="14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11560" y="3212976"/>
            <a:ext cx="3095625" cy="1152525"/>
          </a:xfrm>
          <a:prstGeom prst="rect">
            <a:avLst/>
          </a:prstGeom>
          <a:solidFill>
            <a:srgbClr val="CCFFFF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 algn="just">
              <a:lnSpc>
                <a:spcPct val="100000"/>
              </a:lnSpc>
              <a:spcBef>
                <a:spcPts val="600"/>
              </a:spcBef>
              <a:buClr>
                <a:srgbClr val="CC6600"/>
              </a:buCl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b="1">
                <a:solidFill>
                  <a:srgbClr val="CC6600"/>
                </a:solidFill>
              </a:rPr>
              <a:t>    </a:t>
            </a:r>
            <a:r>
              <a:rPr lang="en-GB" sz="1400" b="1">
                <a:solidFill>
                  <a:srgbClr val="000000"/>
                </a:solidFill>
                <a:latin typeface="Verdana" pitchFamily="34" charset="0"/>
              </a:rPr>
              <a:t>Obiettivo 2 </a:t>
            </a:r>
          </a:p>
          <a:p>
            <a:pPr marL="341313" indent="-341313">
              <a:lnSpc>
                <a:spcPct val="100000"/>
              </a:lnSpc>
              <a:spcBef>
                <a:spcPts val="3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sz="140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en-GB" sz="1400" b="1">
                <a:solidFill>
                  <a:srgbClr val="000000"/>
                </a:solidFill>
                <a:latin typeface="Verdana" pitchFamily="34" charset="0"/>
              </a:rPr>
              <a:t>Riconversione socio-economica delle regioni con problemi strutturali</a:t>
            </a:r>
            <a:r>
              <a:rPr lang="en-GB" sz="14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11560" y="4653136"/>
            <a:ext cx="3165475" cy="792163"/>
          </a:xfrm>
          <a:prstGeom prst="rect">
            <a:avLst/>
          </a:prstGeom>
          <a:solidFill>
            <a:srgbClr val="CCECFF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 algn="just">
              <a:lnSpc>
                <a:spcPct val="100000"/>
              </a:lnSpc>
              <a:spcBef>
                <a:spcPts val="4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b="1" dirty="0">
                <a:solidFill>
                  <a:srgbClr val="000000"/>
                </a:solidFill>
              </a:rPr>
              <a:t>    </a:t>
            </a:r>
            <a:r>
              <a:rPr lang="en-GB" sz="1400" b="1" dirty="0" err="1" smtClean="0">
                <a:solidFill>
                  <a:srgbClr val="000000"/>
                </a:solidFill>
                <a:latin typeface="Verdana" pitchFamily="34" charset="0"/>
              </a:rPr>
              <a:t>Obiettivo</a:t>
            </a:r>
            <a:r>
              <a:rPr lang="en-GB" sz="14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3 </a:t>
            </a:r>
          </a:p>
          <a:p>
            <a:pPr marL="341313" indent="-341313">
              <a:lnSpc>
                <a:spcPct val="100000"/>
              </a:lnSpc>
              <a:spcBef>
                <a:spcPts val="450"/>
              </a:spcBef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</a:pP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Formazione</a:t>
            </a:r>
            <a:r>
              <a:rPr lang="en-GB" sz="1400" b="1" dirty="0">
                <a:solidFill>
                  <a:srgbClr val="000000"/>
                </a:solidFill>
                <a:latin typeface="Verdana" pitchFamily="34" charset="0"/>
              </a:rPr>
              <a:t>/</a:t>
            </a:r>
            <a:r>
              <a:rPr lang="en-GB" sz="1400" b="1" dirty="0" err="1">
                <a:solidFill>
                  <a:srgbClr val="000000"/>
                </a:solidFill>
                <a:latin typeface="Verdana" pitchFamily="34" charset="0"/>
              </a:rPr>
              <a:t>istruzione</a:t>
            </a:r>
            <a:endParaRPr lang="en-GB" sz="1400" b="1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3568" y="1196753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Divisione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delle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risorse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politica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regionale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b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</a:b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in base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agli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obiettivi</a:t>
            </a:r>
            <a:r>
              <a:rPr lang="en-GB" b="1" dirty="0" smtClean="0">
                <a:solidFill>
                  <a:srgbClr val="0066FF"/>
                </a:solidFill>
                <a:latin typeface="Verdana" pitchFamily="34" charset="0"/>
              </a:rPr>
              <a:t> </a:t>
            </a:r>
            <a:r>
              <a:rPr lang="en-GB" b="1" dirty="0" err="1" smtClean="0">
                <a:solidFill>
                  <a:srgbClr val="0066FF"/>
                </a:solidFill>
                <a:latin typeface="Verdana" pitchFamily="34" charset="0"/>
              </a:rPr>
              <a:t>comunitari</a:t>
            </a:r>
            <a:endParaRPr lang="it-IT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39552" y="2410004"/>
          <a:ext cx="7992888" cy="3539275"/>
        </p:xfrm>
        <a:graphic>
          <a:graphicData uri="http://schemas.openxmlformats.org/presentationml/2006/ole">
            <p:oleObj spid="_x0000_s2050" name="Grafico" r:id="rId4" imgW="7772349" imgH="4229049" progId="MSGraph.Chart.8">
              <p:embed followColorScheme="full"/>
            </p:oleObj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1988841"/>
            <a:ext cx="9144000" cy="21602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400" b="1" dirty="0">
                <a:solidFill>
                  <a:srgbClr val="000000"/>
                </a:solidFill>
                <a:latin typeface="Verdana" pitchFamily="34" charset="0"/>
              </a:rPr>
              <a:t>OB. Convergenza = 81,54%     OB. Competitività = 15,95%      OB. </a:t>
            </a:r>
            <a:r>
              <a:rPr lang="it-IT" sz="1400" b="1" dirty="0" err="1">
                <a:solidFill>
                  <a:srgbClr val="000000"/>
                </a:solidFill>
                <a:latin typeface="Verdana" pitchFamily="34" charset="0"/>
              </a:rPr>
              <a:t>Cooperazione=</a:t>
            </a:r>
            <a:r>
              <a:rPr lang="it-IT" sz="1400" b="1" dirty="0">
                <a:solidFill>
                  <a:srgbClr val="000000"/>
                </a:solidFill>
                <a:latin typeface="Verdana" pitchFamily="34" charset="0"/>
              </a:rPr>
              <a:t> 2,52%</a:t>
            </a:r>
            <a:r>
              <a:rPr lang="it-IT" sz="4400" dirty="0">
                <a:solidFill>
                  <a:srgbClr val="000000"/>
                </a:solidFill>
              </a:rPr>
              <a:t> </a:t>
            </a:r>
            <a:endParaRPr lang="en-GB" sz="4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1050" b="1" dirty="0" smtClean="0">
              <a:solidFill>
                <a:srgbClr val="0066FF"/>
              </a:solidFill>
              <a:latin typeface="Verdana" pitchFamily="34" charset="0"/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FF"/>
                </a:solidFill>
                <a:latin typeface="Verdana" pitchFamily="34" charset="0"/>
              </a:rPr>
              <a:t>Prima introduciamo 3 concetti</a:t>
            </a:r>
            <a:endParaRPr lang="it-IT" b="1" dirty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1772816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endParaRPr lang="it-IT" sz="2000" b="1" dirty="0" smtClean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sz="2000" b="1" dirty="0" smtClean="0"/>
              <a:t>PIL</a:t>
            </a:r>
            <a:r>
              <a:rPr lang="it-IT" sz="2000" dirty="0" smtClean="0"/>
              <a:t> - Prodotto Interno Lordo: Valore dei beni e servizi prodotti nel territorio nazionale nell’unità di tempo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sz="2000" dirty="0" smtClean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sz="2000" b="1" dirty="0" smtClean="0"/>
              <a:t>RNL</a:t>
            </a:r>
            <a:r>
              <a:rPr lang="it-IT" sz="2000" dirty="0" smtClean="0"/>
              <a:t> – Reddito Nazionale Lordo: Valore dei beni e servizi prodotti dai soggetti appartenenti ad un determinato paese nell’unità di tempo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it-IT" sz="2000" dirty="0" smtClean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it-IT" sz="2000" b="1" dirty="0" smtClean="0"/>
              <a:t>NUTS</a:t>
            </a:r>
            <a:r>
              <a:rPr lang="it-IT" sz="2000" dirty="0" smtClean="0"/>
              <a:t> – Nomenclatura delle Unità Territoriali per la Statistica: sistema utilizzato per ripartite il territorio UE a fini statistici: (NUTS 1: raggruppamento di regioni, es. Nord – Est, Isole etc.; NUTS 2: regioni; NUTS 3: province). Il sistema prescinde dalle dimensioni dell’area, ma considera la popolazione in essa residente.</a:t>
            </a:r>
            <a:endParaRPr lang="it-IT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500" b="1" dirty="0" smtClean="0">
              <a:solidFill>
                <a:srgbClr val="0066CC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Obiettivo convergenza </a:t>
            </a:r>
            <a:br>
              <a:rPr lang="it-IT" b="1" dirty="0" smtClean="0">
                <a:solidFill>
                  <a:srgbClr val="0066CC"/>
                </a:solidFill>
              </a:rPr>
            </a:br>
            <a:r>
              <a:rPr lang="it-IT" sz="1400" b="1" dirty="0" smtClean="0">
                <a:solidFill>
                  <a:srgbClr val="0066CC"/>
                </a:solidFill>
              </a:rPr>
              <a:t>(art. 3  Reg. generale)</a:t>
            </a:r>
            <a:r>
              <a:rPr lang="it-IT" sz="2800" b="1" dirty="0" smtClean="0">
                <a:solidFill>
                  <a:srgbClr val="0066CC"/>
                </a:solidFill>
              </a:rPr>
              <a:t> 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 smtClean="0">
              <a:solidFill>
                <a:srgbClr val="003399"/>
              </a:solidFill>
            </a:endParaRPr>
          </a:p>
          <a:p>
            <a:pPr algn="ctr"/>
            <a:r>
              <a:rPr lang="it-IT" sz="2000" dirty="0" smtClean="0">
                <a:solidFill>
                  <a:srgbClr val="003399"/>
                </a:solidFill>
              </a:rPr>
              <a:t>“…. è volto ad accelerare la convergenza degli Stati membri e regioni in ritardo di sviluppo migliorando le condizioni per la crescita e l’occupazione</a:t>
            </a:r>
          </a:p>
          <a:p>
            <a:pPr algn="ctr"/>
            <a:r>
              <a:rPr lang="it-IT" sz="2000" dirty="0" smtClean="0">
                <a:solidFill>
                  <a:srgbClr val="003399"/>
                </a:solidFill>
              </a:rPr>
              <a:t> tramite l’aumento e il miglioramento della qualità degli investimenti in capitale fisico e umano, </a:t>
            </a:r>
          </a:p>
          <a:p>
            <a:pPr algn="ctr"/>
            <a:r>
              <a:rPr lang="it-IT" sz="2000" dirty="0" smtClean="0">
                <a:solidFill>
                  <a:srgbClr val="003399"/>
                </a:solidFill>
              </a:rPr>
              <a:t>lo sviluppo dell’innovazione e della società della conoscenza, dell’</a:t>
            </a:r>
            <a:r>
              <a:rPr lang="it-IT" sz="2000" dirty="0" err="1" smtClean="0">
                <a:solidFill>
                  <a:srgbClr val="003399"/>
                </a:solidFill>
              </a:rPr>
              <a:t>adattibilità</a:t>
            </a:r>
            <a:r>
              <a:rPr lang="it-IT" sz="2000" dirty="0" smtClean="0">
                <a:solidFill>
                  <a:srgbClr val="003399"/>
                </a:solidFill>
              </a:rPr>
              <a:t> ai cambiamenti economici e sociali, </a:t>
            </a:r>
          </a:p>
          <a:p>
            <a:pPr algn="ctr"/>
            <a:r>
              <a:rPr lang="it-IT" sz="2000" dirty="0" smtClean="0">
                <a:solidFill>
                  <a:srgbClr val="003399"/>
                </a:solidFill>
              </a:rPr>
              <a:t>la tutela e il miglioramento della qualità dell’ambiente e l’efficienza </a:t>
            </a:r>
            <a:r>
              <a:rPr lang="it-IT" sz="2000" dirty="0" err="1" smtClean="0">
                <a:solidFill>
                  <a:srgbClr val="003399"/>
                </a:solidFill>
              </a:rPr>
              <a:t>amministrativa…</a:t>
            </a:r>
            <a:r>
              <a:rPr lang="it-IT" sz="2000" dirty="0" smtClean="0">
                <a:solidFill>
                  <a:srgbClr val="003399"/>
                </a:solidFill>
              </a:rPr>
              <a:t>”</a:t>
            </a:r>
            <a:endParaRPr lang="it-IT" sz="20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sz="100" b="1" dirty="0" smtClean="0">
              <a:solidFill>
                <a:srgbClr val="0066CC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CC"/>
                </a:solidFill>
              </a:rPr>
              <a:t>Obiettivo convergenza </a:t>
            </a:r>
            <a:br>
              <a:rPr lang="it-IT" b="1" dirty="0" smtClean="0">
                <a:solidFill>
                  <a:srgbClr val="0066CC"/>
                </a:solidFill>
              </a:rPr>
            </a:br>
            <a:r>
              <a:rPr lang="it-IT" sz="1200" b="1" dirty="0" smtClean="0">
                <a:solidFill>
                  <a:srgbClr val="0066CC"/>
                </a:solidFill>
              </a:rPr>
              <a:t>(art. 3  Reg. generale)</a:t>
            </a:r>
            <a:r>
              <a:rPr lang="it-IT" b="1" dirty="0" smtClean="0">
                <a:solidFill>
                  <a:srgbClr val="0066CC"/>
                </a:solidFill>
              </a:rPr>
              <a:t> 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it-IT" sz="2000" dirty="0" smtClean="0"/>
              <a:t>Questo obiettivo riguarda:</a:t>
            </a:r>
          </a:p>
          <a:p>
            <a:pPr>
              <a:lnSpc>
                <a:spcPct val="80000"/>
              </a:lnSpc>
              <a:buFontTx/>
              <a:buNone/>
            </a:pPr>
            <a:endParaRPr lang="it-IT" sz="1600" dirty="0" smtClean="0"/>
          </a:p>
          <a:p>
            <a:pPr algn="just">
              <a:lnSpc>
                <a:spcPct val="80000"/>
              </a:lnSpc>
            </a:pPr>
            <a:r>
              <a:rPr lang="it-IT" sz="1600" b="1" dirty="0" smtClean="0"/>
              <a:t>gli </a:t>
            </a:r>
            <a:r>
              <a:rPr lang="it-IT" sz="2000" b="1" dirty="0" smtClean="0">
                <a:solidFill>
                  <a:srgbClr val="0066CC"/>
                </a:solidFill>
              </a:rPr>
              <a:t>Stati membri </a:t>
            </a:r>
            <a:r>
              <a:rPr lang="it-IT" sz="1600" b="1" dirty="0" smtClean="0"/>
              <a:t>con un RNL per abitante inferiore al 90% del RNL della media comunitaria</a:t>
            </a:r>
            <a:r>
              <a:rPr lang="it-IT" sz="1600" dirty="0" smtClean="0"/>
              <a:t>  </a:t>
            </a:r>
            <a:r>
              <a:rPr lang="it-IT" sz="1600" b="1" dirty="0" smtClean="0"/>
              <a:t>UE25</a:t>
            </a:r>
            <a:r>
              <a:rPr lang="it-IT" sz="1600" dirty="0" smtClean="0"/>
              <a:t> </a:t>
            </a:r>
          </a:p>
          <a:p>
            <a:pPr algn="just">
              <a:lnSpc>
                <a:spcPct val="80000"/>
              </a:lnSpc>
            </a:pPr>
            <a:endParaRPr lang="it-IT" sz="1600" b="1" dirty="0" smtClean="0">
              <a:solidFill>
                <a:schemeClr val="accent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it-IT" sz="1600" b="1" dirty="0" smtClean="0"/>
              <a:t>le </a:t>
            </a:r>
            <a:r>
              <a:rPr lang="it-IT" sz="2000" b="1" dirty="0" smtClean="0">
                <a:solidFill>
                  <a:srgbClr val="0066CC"/>
                </a:solidFill>
              </a:rPr>
              <a:t>Regioni NUTS 2 </a:t>
            </a:r>
            <a:r>
              <a:rPr lang="it-IT" sz="1600" b="1" dirty="0" smtClean="0"/>
              <a:t>con un PIL per abitante inferiore al 75% della media dell’UE a 25 SM</a:t>
            </a:r>
            <a:endParaRPr lang="it-IT" sz="1600" dirty="0" smtClean="0"/>
          </a:p>
          <a:p>
            <a:pPr algn="just">
              <a:lnSpc>
                <a:spcPct val="80000"/>
              </a:lnSpc>
              <a:buFontTx/>
              <a:buNone/>
            </a:pPr>
            <a:endParaRPr lang="it-IT" sz="1600" b="1" dirty="0" smtClean="0"/>
          </a:p>
          <a:p>
            <a:pPr algn="just">
              <a:lnSpc>
                <a:spcPct val="80000"/>
              </a:lnSpc>
            </a:pPr>
            <a:r>
              <a:rPr lang="it-IT" sz="2000" b="1" dirty="0" smtClean="0">
                <a:solidFill>
                  <a:srgbClr val="0066CC"/>
                </a:solidFill>
              </a:rPr>
              <a:t>le Regioni NUTS 2 in “</a:t>
            </a:r>
            <a:r>
              <a:rPr lang="it-IT" sz="2000" b="1" dirty="0" err="1" smtClean="0">
                <a:solidFill>
                  <a:srgbClr val="0066CC"/>
                </a:solidFill>
              </a:rPr>
              <a:t>phasing</a:t>
            </a:r>
            <a:r>
              <a:rPr lang="it-IT" sz="2000" b="1" dirty="0" smtClean="0">
                <a:solidFill>
                  <a:srgbClr val="0066CC"/>
                </a:solidFill>
              </a:rPr>
              <a:t> out” per l’effetto statistico, con un PIL per abitante superiore al 75% della media UE a 25 SM ma inferiore al 75% della media UE a 15 SM</a:t>
            </a:r>
          </a:p>
          <a:p>
            <a:pPr algn="just">
              <a:lnSpc>
                <a:spcPct val="80000"/>
              </a:lnSpc>
            </a:pPr>
            <a:endParaRPr lang="it-IT" sz="1600" b="1" dirty="0" smtClean="0">
              <a:solidFill>
                <a:srgbClr val="CC6600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it-IT" sz="1600" b="1" dirty="0" smtClean="0">
              <a:solidFill>
                <a:srgbClr val="CC6600"/>
              </a:solidFill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it-IT" sz="1600" b="1" dirty="0" smtClean="0"/>
              <a:t>In </a:t>
            </a:r>
            <a:r>
              <a:rPr lang="it-IT" sz="2000" b="1" dirty="0" smtClean="0">
                <a:solidFill>
                  <a:srgbClr val="0066CC"/>
                </a:solidFill>
              </a:rPr>
              <a:t>Italia</a:t>
            </a:r>
            <a:r>
              <a:rPr lang="it-IT" sz="1600" b="1" dirty="0" smtClean="0"/>
              <a:t>:  Regioni Calabria, Campania, Puglia e Sicilia; la Basilicata è inserita nel </a:t>
            </a:r>
            <a:r>
              <a:rPr lang="it-IT" sz="1600" b="1" dirty="0" err="1" smtClean="0"/>
              <a:t>phasing</a:t>
            </a:r>
            <a:r>
              <a:rPr lang="it-IT" sz="1600" b="1" dirty="0" smtClean="0"/>
              <a:t> out per l’effetto statistico</a:t>
            </a:r>
            <a:endParaRPr lang="it-IT" sz="1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1196753"/>
            <a:ext cx="8820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endParaRPr lang="it-IT" b="1" dirty="0" smtClean="0">
              <a:solidFill>
                <a:srgbClr val="0066FF"/>
              </a:solidFill>
            </a:endParaRPr>
          </a:p>
          <a:p>
            <a:pPr algn="ctr" defTabSz="914400">
              <a:spcBef>
                <a:spcPct val="50000"/>
              </a:spcBef>
            </a:pPr>
            <a:r>
              <a:rPr lang="it-IT" b="1" dirty="0" smtClean="0">
                <a:solidFill>
                  <a:srgbClr val="0066FF"/>
                </a:solidFill>
              </a:rPr>
              <a:t>Risorse obiettivo Convergenza</a:t>
            </a:r>
            <a:br>
              <a:rPr lang="it-IT" b="1" dirty="0" smtClean="0">
                <a:solidFill>
                  <a:srgbClr val="0066FF"/>
                </a:solidFill>
              </a:rPr>
            </a:br>
            <a:r>
              <a:rPr lang="it-IT" sz="2000" b="1" dirty="0" smtClean="0">
                <a:solidFill>
                  <a:srgbClr val="0066FF"/>
                </a:solidFill>
              </a:rPr>
              <a:t> </a:t>
            </a:r>
            <a:r>
              <a:rPr lang="it-IT" sz="1400" b="1" dirty="0" smtClean="0">
                <a:solidFill>
                  <a:srgbClr val="0066FF"/>
                </a:solidFill>
              </a:rPr>
              <a:t>(art. 19 Reg. </a:t>
            </a:r>
            <a:r>
              <a:rPr lang="it-IT" sz="1400" b="1" dirty="0" err="1" smtClean="0">
                <a:solidFill>
                  <a:srgbClr val="0066FF"/>
                </a:solidFill>
              </a:rPr>
              <a:t>Gen</a:t>
            </a:r>
            <a:r>
              <a:rPr lang="it-IT" sz="1400" b="1" dirty="0" smtClean="0">
                <a:solidFill>
                  <a:srgbClr val="0066FF"/>
                </a:solidFill>
              </a:rPr>
              <a:t>)</a:t>
            </a:r>
            <a:endParaRPr lang="it-IT" dirty="0">
              <a:latin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23528" y="2276872"/>
            <a:ext cx="849694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b="1" dirty="0" smtClean="0">
              <a:solidFill>
                <a:srgbClr val="0066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err="1" smtClean="0">
                <a:solidFill>
                  <a:srgbClr val="0066CC"/>
                </a:solidFill>
              </a:rPr>
              <a:t>Importo</a:t>
            </a:r>
            <a:r>
              <a:rPr lang="en-US" b="1" dirty="0" smtClean="0">
                <a:solidFill>
                  <a:srgbClr val="0066CC"/>
                </a:solidFill>
              </a:rPr>
              <a:t>:</a:t>
            </a:r>
            <a:r>
              <a:rPr lang="en-US" dirty="0" smtClean="0"/>
              <a:t> 251,163 </a:t>
            </a:r>
            <a:r>
              <a:rPr lang="en-US" dirty="0" err="1" smtClean="0"/>
              <a:t>miliardi</a:t>
            </a:r>
            <a:r>
              <a:rPr lang="en-US" dirty="0" smtClean="0"/>
              <a:t> di euro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b="1" dirty="0" smtClean="0">
              <a:solidFill>
                <a:srgbClr val="336699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b="1" dirty="0" err="1" smtClean="0">
                <a:solidFill>
                  <a:srgbClr val="0066CC"/>
                </a:solidFill>
              </a:rPr>
              <a:t>Percentuale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rispetto</a:t>
            </a:r>
            <a:r>
              <a:rPr lang="en-US" b="1" dirty="0" smtClean="0">
                <a:solidFill>
                  <a:srgbClr val="0066CC"/>
                </a:solidFill>
              </a:rPr>
              <a:t> al </a:t>
            </a:r>
            <a:r>
              <a:rPr lang="en-US" b="1" dirty="0" err="1" smtClean="0">
                <a:solidFill>
                  <a:srgbClr val="0066CC"/>
                </a:solidFill>
              </a:rPr>
              <a:t>totale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delle</a:t>
            </a:r>
            <a:r>
              <a:rPr lang="en-US" b="1" dirty="0" smtClean="0">
                <a:solidFill>
                  <a:srgbClr val="0066CC"/>
                </a:solidFill>
              </a:rPr>
              <a:t> </a:t>
            </a:r>
            <a:r>
              <a:rPr lang="en-US" b="1" dirty="0" err="1" smtClean="0">
                <a:solidFill>
                  <a:srgbClr val="0066CC"/>
                </a:solidFill>
              </a:rPr>
              <a:t>risorse</a:t>
            </a:r>
            <a:r>
              <a:rPr lang="en-US" b="1" dirty="0" smtClean="0">
                <a:solidFill>
                  <a:srgbClr val="336699"/>
                </a:solidFill>
              </a:rPr>
              <a:t>: </a:t>
            </a:r>
            <a:r>
              <a:rPr lang="en-US" b="1" dirty="0" smtClean="0"/>
              <a:t>81,54%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dotazione</a:t>
            </a:r>
            <a:r>
              <a:rPr lang="en-US" b="1" dirty="0" smtClean="0"/>
              <a:t> </a:t>
            </a:r>
            <a:r>
              <a:rPr lang="en-US" b="1" dirty="0" err="1" smtClean="0"/>
              <a:t>dei</a:t>
            </a:r>
            <a:r>
              <a:rPr lang="en-US" b="1" dirty="0" smtClean="0"/>
              <a:t> </a:t>
            </a:r>
            <a:r>
              <a:rPr lang="en-US" b="1" dirty="0" err="1" smtClean="0"/>
              <a:t>fondi</a:t>
            </a:r>
            <a:r>
              <a:rPr lang="en-US" b="1" dirty="0" smtClean="0"/>
              <a:t>  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492</TotalTime>
  <Words>966</Words>
  <Application>Microsoft Office PowerPoint</Application>
  <PresentationFormat>Presentazione su schermo (4:3)</PresentationFormat>
  <Paragraphs>233</Paragraphs>
  <Slides>30</Slides>
  <Notes>29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3" baseType="lpstr">
      <vt:lpstr>Slide Istituzionale Metro v1</vt:lpstr>
      <vt:lpstr>1_Personalizza struttura</vt:lpstr>
      <vt:lpstr>Grafico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49</cp:revision>
  <dcterms:created xsi:type="dcterms:W3CDTF">2012-03-07T11:50:02Z</dcterms:created>
  <dcterms:modified xsi:type="dcterms:W3CDTF">2012-03-14T11:28:18Z</dcterms:modified>
</cp:coreProperties>
</file>